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94" r:id="rId3"/>
    <p:sldId id="256" r:id="rId4"/>
    <p:sldId id="279" r:id="rId5"/>
    <p:sldId id="281" r:id="rId6"/>
    <p:sldId id="257" r:id="rId7"/>
    <p:sldId id="282" r:id="rId8"/>
    <p:sldId id="280" r:id="rId9"/>
    <p:sldId id="292" r:id="rId10"/>
    <p:sldId id="283" r:id="rId11"/>
    <p:sldId id="289" r:id="rId12"/>
    <p:sldId id="286" r:id="rId13"/>
    <p:sldId id="285" r:id="rId14"/>
    <p:sldId id="290" r:id="rId15"/>
    <p:sldId id="284" r:id="rId16"/>
    <p:sldId id="272" r:id="rId17"/>
    <p:sldId id="288" r:id="rId18"/>
    <p:sldId id="263" r:id="rId19"/>
    <p:sldId id="274" r:id="rId20"/>
    <p:sldId id="278" r:id="rId2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51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hyperlink" Target="http://otoweb.cloudapp.net/" TargetMode="External"/><Relationship Id="rId2" Type="http://schemas.openxmlformats.org/officeDocument/2006/relationships/hyperlink" Target="http://www.bbc.com/news/av/world-us-canada-40488460/deported-american-changing-lives-in-mexico" TargetMode="External"/><Relationship Id="rId1" Type="http://schemas.openxmlformats.org/officeDocument/2006/relationships/hyperlink" Target="https://youtu.be/9QbahiMrGaQ"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otoweb.cloudapp.net/" TargetMode="External"/><Relationship Id="rId2" Type="http://schemas.openxmlformats.org/officeDocument/2006/relationships/hyperlink" Target="http://www.bbc.com/news/av/world-us-canada-40488460/deported-american-changing-lives-in-mexico" TargetMode="External"/><Relationship Id="rId1" Type="http://schemas.openxmlformats.org/officeDocument/2006/relationships/hyperlink" Target="https://youtu.be/9QbahiMrGaQ"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D4A3CD-860D-47E8-AC55-EA98D31CF472}"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it-IT"/>
        </a:p>
      </dgm:t>
    </dgm:pt>
    <dgm:pt modelId="{1CC163F1-DB16-4D91-B858-BA276C4799E8}">
      <dgm:prSet phldrT="[Testo]" custT="1"/>
      <dgm:spPr/>
      <dgm:t>
        <a:bodyPr/>
        <a:lstStyle/>
        <a:p>
          <a:r>
            <a:rPr lang="it-IT" sz="2400" dirty="0" smtClean="0">
              <a:latin typeface="Times New Roman" panose="02020603050405020304" pitchFamily="18" charset="0"/>
              <a:cs typeface="Times New Roman" panose="02020603050405020304" pitchFamily="18" charset="0"/>
            </a:rPr>
            <a:t>EDUCATION</a:t>
          </a:r>
          <a:endParaRPr lang="it-IT" sz="2400" dirty="0">
            <a:latin typeface="Times New Roman" panose="02020603050405020304" pitchFamily="18" charset="0"/>
            <a:cs typeface="Times New Roman" panose="02020603050405020304" pitchFamily="18" charset="0"/>
          </a:endParaRPr>
        </a:p>
      </dgm:t>
    </dgm:pt>
    <dgm:pt modelId="{ADFDC085-04DA-4A33-9B25-23E42465D875}" type="parTrans" cxnId="{8FCF4642-F9FD-4DE9-ADA9-C69236890805}">
      <dgm:prSet/>
      <dgm:spPr/>
      <dgm:t>
        <a:bodyPr/>
        <a:lstStyle/>
        <a:p>
          <a:endParaRPr lang="it-IT" sz="2400">
            <a:latin typeface="Times New Roman" panose="02020603050405020304" pitchFamily="18" charset="0"/>
            <a:cs typeface="Times New Roman" panose="02020603050405020304" pitchFamily="18" charset="0"/>
          </a:endParaRPr>
        </a:p>
      </dgm:t>
    </dgm:pt>
    <dgm:pt modelId="{FCA8B2E1-C1AB-4D18-996F-7BA234ECC26A}" type="sibTrans" cxnId="{8FCF4642-F9FD-4DE9-ADA9-C69236890805}">
      <dgm:prSet/>
      <dgm:spPr/>
      <dgm:t>
        <a:bodyPr/>
        <a:lstStyle/>
        <a:p>
          <a:endParaRPr lang="it-IT" sz="2400">
            <a:latin typeface="Times New Roman" panose="02020603050405020304" pitchFamily="18" charset="0"/>
            <a:cs typeface="Times New Roman" panose="02020603050405020304" pitchFamily="18" charset="0"/>
          </a:endParaRPr>
        </a:p>
      </dgm:t>
    </dgm:pt>
    <dgm:pt modelId="{5C0B1F57-D083-4E1C-BF22-7AF74F0A45E7}">
      <dgm:prSet phldrT="[Testo]" custT="1"/>
      <dgm:spPr/>
      <dgm:t>
        <a:bodyPr/>
        <a:lstStyle/>
        <a:p>
          <a:r>
            <a:rPr lang="it-IT" sz="2400" dirty="0" smtClean="0">
              <a:latin typeface="Times New Roman" panose="02020603050405020304" pitchFamily="18" charset="0"/>
              <a:cs typeface="Times New Roman" panose="02020603050405020304" pitchFamily="18" charset="0"/>
            </a:rPr>
            <a:t>Migration</a:t>
          </a:r>
          <a:endParaRPr lang="it-IT" sz="2400" dirty="0">
            <a:latin typeface="Times New Roman" panose="02020603050405020304" pitchFamily="18" charset="0"/>
            <a:cs typeface="Times New Roman" panose="02020603050405020304" pitchFamily="18" charset="0"/>
          </a:endParaRPr>
        </a:p>
      </dgm:t>
    </dgm:pt>
    <dgm:pt modelId="{60E1A3B2-EDFE-4930-A78A-9A4DEB7B417D}" type="parTrans" cxnId="{929094CE-3AB9-4568-A45C-777B7908DF31}">
      <dgm:prSet/>
      <dgm:spPr/>
      <dgm:t>
        <a:bodyPr/>
        <a:lstStyle/>
        <a:p>
          <a:endParaRPr lang="it-IT" sz="2400">
            <a:latin typeface="Times New Roman" panose="02020603050405020304" pitchFamily="18" charset="0"/>
            <a:cs typeface="Times New Roman" panose="02020603050405020304" pitchFamily="18" charset="0"/>
          </a:endParaRPr>
        </a:p>
      </dgm:t>
    </dgm:pt>
    <dgm:pt modelId="{A299F251-CD35-488C-B4AD-1D134B8BBA1F}" type="sibTrans" cxnId="{929094CE-3AB9-4568-A45C-777B7908DF31}">
      <dgm:prSet/>
      <dgm:spPr/>
      <dgm:t>
        <a:bodyPr/>
        <a:lstStyle/>
        <a:p>
          <a:endParaRPr lang="it-IT" sz="2400">
            <a:latin typeface="Times New Roman" panose="02020603050405020304" pitchFamily="18" charset="0"/>
            <a:cs typeface="Times New Roman" panose="02020603050405020304" pitchFamily="18" charset="0"/>
          </a:endParaRPr>
        </a:p>
      </dgm:t>
    </dgm:pt>
    <dgm:pt modelId="{7D920657-2375-4465-812C-B44FDF79AF6E}">
      <dgm:prSet phldrT="[Testo]" custT="1"/>
      <dgm:spPr/>
      <dgm:t>
        <a:bodyPr/>
        <a:lstStyle/>
        <a:p>
          <a:r>
            <a:rPr lang="it-IT" sz="2400" dirty="0" err="1" smtClean="0">
              <a:latin typeface="Times New Roman" panose="02020603050405020304" pitchFamily="18" charset="0"/>
              <a:cs typeface="Times New Roman" panose="02020603050405020304" pitchFamily="18" charset="0"/>
            </a:rPr>
            <a:t>Multiculturalism</a:t>
          </a:r>
          <a:endParaRPr lang="it-IT" sz="2400" dirty="0">
            <a:latin typeface="Times New Roman" panose="02020603050405020304" pitchFamily="18" charset="0"/>
            <a:cs typeface="Times New Roman" panose="02020603050405020304" pitchFamily="18" charset="0"/>
          </a:endParaRPr>
        </a:p>
      </dgm:t>
    </dgm:pt>
    <dgm:pt modelId="{E59F2EF7-0A38-4991-914C-4FD40A2E3B2D}" type="parTrans" cxnId="{302F410C-10A6-41BD-9411-4D6BC5262366}">
      <dgm:prSet/>
      <dgm:spPr/>
      <dgm:t>
        <a:bodyPr/>
        <a:lstStyle/>
        <a:p>
          <a:endParaRPr lang="it-IT" sz="2400">
            <a:latin typeface="Times New Roman" panose="02020603050405020304" pitchFamily="18" charset="0"/>
            <a:cs typeface="Times New Roman" panose="02020603050405020304" pitchFamily="18" charset="0"/>
          </a:endParaRPr>
        </a:p>
      </dgm:t>
    </dgm:pt>
    <dgm:pt modelId="{766ECD7C-D340-4CFF-8667-1CBE3F5AF50B}" type="sibTrans" cxnId="{302F410C-10A6-41BD-9411-4D6BC5262366}">
      <dgm:prSet/>
      <dgm:spPr/>
      <dgm:t>
        <a:bodyPr/>
        <a:lstStyle/>
        <a:p>
          <a:endParaRPr lang="it-IT" sz="2400">
            <a:latin typeface="Times New Roman" panose="02020603050405020304" pitchFamily="18" charset="0"/>
            <a:cs typeface="Times New Roman" panose="02020603050405020304" pitchFamily="18" charset="0"/>
          </a:endParaRPr>
        </a:p>
      </dgm:t>
    </dgm:pt>
    <dgm:pt modelId="{9C6D357A-1A10-4262-89FC-432BD73EE124}">
      <dgm:prSet phldrT="[Testo]" custT="1"/>
      <dgm:spPr/>
      <dgm:t>
        <a:bodyPr/>
        <a:lstStyle/>
        <a:p>
          <a:r>
            <a:rPr lang="it-IT" sz="2400" dirty="0" err="1" smtClean="0">
              <a:latin typeface="Times New Roman" panose="02020603050405020304" pitchFamily="18" charset="0"/>
              <a:cs typeface="Times New Roman" panose="02020603050405020304" pitchFamily="18" charset="0"/>
            </a:rPr>
            <a:t>Citizenship</a:t>
          </a:r>
          <a:endParaRPr lang="it-IT" sz="2400" dirty="0">
            <a:latin typeface="Times New Roman" panose="02020603050405020304" pitchFamily="18" charset="0"/>
            <a:cs typeface="Times New Roman" panose="02020603050405020304" pitchFamily="18" charset="0"/>
          </a:endParaRPr>
        </a:p>
      </dgm:t>
    </dgm:pt>
    <dgm:pt modelId="{550294BF-2AEF-4E97-9307-49758EE4F5C0}" type="parTrans" cxnId="{1C95932A-3B11-45DC-8A3E-0BAD1255D96A}">
      <dgm:prSet/>
      <dgm:spPr/>
      <dgm:t>
        <a:bodyPr/>
        <a:lstStyle/>
        <a:p>
          <a:endParaRPr lang="it-IT" sz="2400">
            <a:latin typeface="Times New Roman" panose="02020603050405020304" pitchFamily="18" charset="0"/>
            <a:cs typeface="Times New Roman" panose="02020603050405020304" pitchFamily="18" charset="0"/>
          </a:endParaRPr>
        </a:p>
      </dgm:t>
    </dgm:pt>
    <dgm:pt modelId="{608DA678-7D2E-4404-8561-25FCEC124262}" type="sibTrans" cxnId="{1C95932A-3B11-45DC-8A3E-0BAD1255D96A}">
      <dgm:prSet/>
      <dgm:spPr/>
      <dgm:t>
        <a:bodyPr/>
        <a:lstStyle/>
        <a:p>
          <a:endParaRPr lang="it-IT" sz="2400">
            <a:latin typeface="Times New Roman" panose="02020603050405020304" pitchFamily="18" charset="0"/>
            <a:cs typeface="Times New Roman" panose="02020603050405020304" pitchFamily="18" charset="0"/>
          </a:endParaRPr>
        </a:p>
      </dgm:t>
    </dgm:pt>
    <dgm:pt modelId="{758A96D8-EEC9-4AD3-8EF4-EC9130619412}">
      <dgm:prSet phldrT="[Testo]" custT="1"/>
      <dgm:spPr/>
      <dgm:t>
        <a:bodyPr/>
        <a:lstStyle/>
        <a:p>
          <a:r>
            <a:rPr lang="it-IT" sz="2400" dirty="0" err="1" smtClean="0">
              <a:latin typeface="Times New Roman" panose="02020603050405020304" pitchFamily="18" charset="0"/>
              <a:cs typeface="Times New Roman" panose="02020603050405020304" pitchFamily="18" charset="0"/>
            </a:rPr>
            <a:t>Democracy</a:t>
          </a:r>
          <a:endParaRPr lang="it-IT" sz="2400" dirty="0">
            <a:latin typeface="Times New Roman" panose="02020603050405020304" pitchFamily="18" charset="0"/>
            <a:cs typeface="Times New Roman" panose="02020603050405020304" pitchFamily="18" charset="0"/>
          </a:endParaRPr>
        </a:p>
      </dgm:t>
    </dgm:pt>
    <dgm:pt modelId="{508EA776-22BC-42A1-81E8-209B97F8DD23}" type="parTrans" cxnId="{358FD070-429B-40B5-8AAE-9BC7BF96AC15}">
      <dgm:prSet/>
      <dgm:spPr/>
      <dgm:t>
        <a:bodyPr/>
        <a:lstStyle/>
        <a:p>
          <a:endParaRPr lang="it-IT" sz="2400">
            <a:latin typeface="Times New Roman" panose="02020603050405020304" pitchFamily="18" charset="0"/>
            <a:cs typeface="Times New Roman" panose="02020603050405020304" pitchFamily="18" charset="0"/>
          </a:endParaRPr>
        </a:p>
      </dgm:t>
    </dgm:pt>
    <dgm:pt modelId="{9D9446D0-0A15-4EC9-BB90-F6F9F8EF3A60}" type="sibTrans" cxnId="{358FD070-429B-40B5-8AAE-9BC7BF96AC15}">
      <dgm:prSet/>
      <dgm:spPr/>
      <dgm:t>
        <a:bodyPr/>
        <a:lstStyle/>
        <a:p>
          <a:endParaRPr lang="it-IT" sz="2400">
            <a:latin typeface="Times New Roman" panose="02020603050405020304" pitchFamily="18" charset="0"/>
            <a:cs typeface="Times New Roman" panose="02020603050405020304" pitchFamily="18" charset="0"/>
          </a:endParaRPr>
        </a:p>
      </dgm:t>
    </dgm:pt>
    <dgm:pt modelId="{A0C09E8E-2A11-4B5A-A9A7-AB4023DDBB4E}" type="pres">
      <dgm:prSet presAssocID="{14D4A3CD-860D-47E8-AC55-EA98D31CF472}" presName="Name0" presStyleCnt="0">
        <dgm:presLayoutVars>
          <dgm:chMax val="7"/>
          <dgm:chPref val="5"/>
        </dgm:presLayoutVars>
      </dgm:prSet>
      <dgm:spPr/>
      <dgm:t>
        <a:bodyPr/>
        <a:lstStyle/>
        <a:p>
          <a:endParaRPr lang="it-IT"/>
        </a:p>
      </dgm:t>
    </dgm:pt>
    <dgm:pt modelId="{A29D8A93-C24D-4176-9872-137D9A1A784B}" type="pres">
      <dgm:prSet presAssocID="{14D4A3CD-860D-47E8-AC55-EA98D31CF472}" presName="arrowNode" presStyleLbl="node1" presStyleIdx="0" presStyleCnt="1" custLinFactNeighborX="8407" custLinFactNeighborY="12791"/>
      <dgm:spPr/>
    </dgm:pt>
    <dgm:pt modelId="{BD8AC160-7C54-470E-B644-58D597BD6346}" type="pres">
      <dgm:prSet presAssocID="{1CC163F1-DB16-4D91-B858-BA276C4799E8}" presName="txNode1" presStyleLbl="revTx" presStyleIdx="0" presStyleCnt="5" custScaleX="148669">
        <dgm:presLayoutVars>
          <dgm:bulletEnabled val="1"/>
        </dgm:presLayoutVars>
      </dgm:prSet>
      <dgm:spPr/>
      <dgm:t>
        <a:bodyPr/>
        <a:lstStyle/>
        <a:p>
          <a:endParaRPr lang="it-IT"/>
        </a:p>
      </dgm:t>
    </dgm:pt>
    <dgm:pt modelId="{B0A67BD6-17F4-47D3-8DA6-2D1F76DCEA39}" type="pres">
      <dgm:prSet presAssocID="{5C0B1F57-D083-4E1C-BF22-7AF74F0A45E7}" presName="txNode2" presStyleLbl="revTx" presStyleIdx="1" presStyleCnt="5">
        <dgm:presLayoutVars>
          <dgm:bulletEnabled val="1"/>
        </dgm:presLayoutVars>
      </dgm:prSet>
      <dgm:spPr/>
      <dgm:t>
        <a:bodyPr/>
        <a:lstStyle/>
        <a:p>
          <a:endParaRPr lang="it-IT"/>
        </a:p>
      </dgm:t>
    </dgm:pt>
    <dgm:pt modelId="{FE31FE4B-4320-4F59-983C-97640560CF9D}" type="pres">
      <dgm:prSet presAssocID="{A299F251-CD35-488C-B4AD-1D134B8BBA1F}" presName="dotNode2" presStyleCnt="0"/>
      <dgm:spPr/>
    </dgm:pt>
    <dgm:pt modelId="{661C02E6-442B-4374-8850-54D15195E422}" type="pres">
      <dgm:prSet presAssocID="{A299F251-CD35-488C-B4AD-1D134B8BBA1F}" presName="dotRepeatNode" presStyleLbl="fgShp" presStyleIdx="0" presStyleCnt="3"/>
      <dgm:spPr/>
      <dgm:t>
        <a:bodyPr/>
        <a:lstStyle/>
        <a:p>
          <a:endParaRPr lang="it-IT"/>
        </a:p>
      </dgm:t>
    </dgm:pt>
    <dgm:pt modelId="{09CA3BF7-60F8-4A00-B911-65FBE02711DE}" type="pres">
      <dgm:prSet presAssocID="{7D920657-2375-4465-812C-B44FDF79AF6E}" presName="txNode3" presStyleLbl="revTx" presStyleIdx="2" presStyleCnt="5" custScaleX="132250" custLinFactNeighborX="-19807" custLinFactNeighborY="4845">
        <dgm:presLayoutVars>
          <dgm:bulletEnabled val="1"/>
        </dgm:presLayoutVars>
      </dgm:prSet>
      <dgm:spPr/>
      <dgm:t>
        <a:bodyPr/>
        <a:lstStyle/>
        <a:p>
          <a:endParaRPr lang="it-IT"/>
        </a:p>
      </dgm:t>
    </dgm:pt>
    <dgm:pt modelId="{7259DA95-4718-4111-AF72-84CC9A23CB99}" type="pres">
      <dgm:prSet presAssocID="{766ECD7C-D340-4CFF-8667-1CBE3F5AF50B}" presName="dotNode3" presStyleCnt="0"/>
      <dgm:spPr/>
    </dgm:pt>
    <dgm:pt modelId="{3B05AEE3-7A48-4A9C-A1FA-85A9F1A72A81}" type="pres">
      <dgm:prSet presAssocID="{766ECD7C-D340-4CFF-8667-1CBE3F5AF50B}" presName="dotRepeatNode" presStyleLbl="fgShp" presStyleIdx="1" presStyleCnt="3"/>
      <dgm:spPr/>
      <dgm:t>
        <a:bodyPr/>
        <a:lstStyle/>
        <a:p>
          <a:endParaRPr lang="it-IT"/>
        </a:p>
      </dgm:t>
    </dgm:pt>
    <dgm:pt modelId="{D522446D-F6ED-415D-B75B-173291D433FF}" type="pres">
      <dgm:prSet presAssocID="{9C6D357A-1A10-4262-89FC-432BD73EE124}" presName="txNode4" presStyleLbl="revTx" presStyleIdx="3" presStyleCnt="5" custLinFactNeighborX="16821" custLinFactNeighborY="-3211">
        <dgm:presLayoutVars>
          <dgm:bulletEnabled val="1"/>
        </dgm:presLayoutVars>
      </dgm:prSet>
      <dgm:spPr/>
      <dgm:t>
        <a:bodyPr/>
        <a:lstStyle/>
        <a:p>
          <a:endParaRPr lang="it-IT"/>
        </a:p>
      </dgm:t>
    </dgm:pt>
    <dgm:pt modelId="{C45AE4D1-D8D7-4F79-BE06-74509D60FF2C}" type="pres">
      <dgm:prSet presAssocID="{608DA678-7D2E-4404-8561-25FCEC124262}" presName="dotNode4" presStyleCnt="0"/>
      <dgm:spPr/>
    </dgm:pt>
    <dgm:pt modelId="{284305C9-5FCD-45AC-B2AD-57DCAD751CF4}" type="pres">
      <dgm:prSet presAssocID="{608DA678-7D2E-4404-8561-25FCEC124262}" presName="dotRepeatNode" presStyleLbl="fgShp" presStyleIdx="2" presStyleCnt="3"/>
      <dgm:spPr/>
      <dgm:t>
        <a:bodyPr/>
        <a:lstStyle/>
        <a:p>
          <a:endParaRPr lang="it-IT"/>
        </a:p>
      </dgm:t>
    </dgm:pt>
    <dgm:pt modelId="{267E2F36-AC6E-4A41-B54D-645250036D55}" type="pres">
      <dgm:prSet presAssocID="{758A96D8-EEC9-4AD3-8EF4-EC9130619412}" presName="txNode5" presStyleLbl="revTx" presStyleIdx="4" presStyleCnt="5">
        <dgm:presLayoutVars>
          <dgm:bulletEnabled val="1"/>
        </dgm:presLayoutVars>
      </dgm:prSet>
      <dgm:spPr/>
      <dgm:t>
        <a:bodyPr/>
        <a:lstStyle/>
        <a:p>
          <a:endParaRPr lang="it-IT"/>
        </a:p>
      </dgm:t>
    </dgm:pt>
  </dgm:ptLst>
  <dgm:cxnLst>
    <dgm:cxn modelId="{05D7B926-7CBE-45AB-B547-B1DD9D859145}" type="presOf" srcId="{1CC163F1-DB16-4D91-B858-BA276C4799E8}" destId="{BD8AC160-7C54-470E-B644-58D597BD6346}" srcOrd="0" destOrd="0" presId="urn:microsoft.com/office/officeart/2009/3/layout/DescendingProcess"/>
    <dgm:cxn modelId="{3F43A969-4871-499F-A6A1-0DB8FD5B297A}" type="presOf" srcId="{9C6D357A-1A10-4262-89FC-432BD73EE124}" destId="{D522446D-F6ED-415D-B75B-173291D433FF}" srcOrd="0" destOrd="0" presId="urn:microsoft.com/office/officeart/2009/3/layout/DescendingProcess"/>
    <dgm:cxn modelId="{358FD070-429B-40B5-8AAE-9BC7BF96AC15}" srcId="{14D4A3CD-860D-47E8-AC55-EA98D31CF472}" destId="{758A96D8-EEC9-4AD3-8EF4-EC9130619412}" srcOrd="4" destOrd="0" parTransId="{508EA776-22BC-42A1-81E8-209B97F8DD23}" sibTransId="{9D9446D0-0A15-4EC9-BB90-F6F9F8EF3A60}"/>
    <dgm:cxn modelId="{96090273-A3A3-4045-BBBD-71A6C1D15CA7}" type="presOf" srcId="{766ECD7C-D340-4CFF-8667-1CBE3F5AF50B}" destId="{3B05AEE3-7A48-4A9C-A1FA-85A9F1A72A81}" srcOrd="0" destOrd="0" presId="urn:microsoft.com/office/officeart/2009/3/layout/DescendingProcess"/>
    <dgm:cxn modelId="{1C95932A-3B11-45DC-8A3E-0BAD1255D96A}" srcId="{14D4A3CD-860D-47E8-AC55-EA98D31CF472}" destId="{9C6D357A-1A10-4262-89FC-432BD73EE124}" srcOrd="3" destOrd="0" parTransId="{550294BF-2AEF-4E97-9307-49758EE4F5C0}" sibTransId="{608DA678-7D2E-4404-8561-25FCEC124262}"/>
    <dgm:cxn modelId="{0C9C5202-72D9-436B-AB3A-885F542F16E3}" type="presOf" srcId="{7D920657-2375-4465-812C-B44FDF79AF6E}" destId="{09CA3BF7-60F8-4A00-B911-65FBE02711DE}" srcOrd="0" destOrd="0" presId="urn:microsoft.com/office/officeart/2009/3/layout/DescendingProcess"/>
    <dgm:cxn modelId="{35A9EA9F-6891-459F-9315-A4590C345439}" type="presOf" srcId="{608DA678-7D2E-4404-8561-25FCEC124262}" destId="{284305C9-5FCD-45AC-B2AD-57DCAD751CF4}" srcOrd="0" destOrd="0" presId="urn:microsoft.com/office/officeart/2009/3/layout/DescendingProcess"/>
    <dgm:cxn modelId="{3CDEDFB7-3331-4A42-B5EC-CE6D27C6C1EF}" type="presOf" srcId="{14D4A3CD-860D-47E8-AC55-EA98D31CF472}" destId="{A0C09E8E-2A11-4B5A-A9A7-AB4023DDBB4E}" srcOrd="0" destOrd="0" presId="urn:microsoft.com/office/officeart/2009/3/layout/DescendingProcess"/>
    <dgm:cxn modelId="{929094CE-3AB9-4568-A45C-777B7908DF31}" srcId="{14D4A3CD-860D-47E8-AC55-EA98D31CF472}" destId="{5C0B1F57-D083-4E1C-BF22-7AF74F0A45E7}" srcOrd="1" destOrd="0" parTransId="{60E1A3B2-EDFE-4930-A78A-9A4DEB7B417D}" sibTransId="{A299F251-CD35-488C-B4AD-1D134B8BBA1F}"/>
    <dgm:cxn modelId="{1E361CBB-7A22-4A8D-A464-31B252E10616}" type="presOf" srcId="{A299F251-CD35-488C-B4AD-1D134B8BBA1F}" destId="{661C02E6-442B-4374-8850-54D15195E422}" srcOrd="0" destOrd="0" presId="urn:microsoft.com/office/officeart/2009/3/layout/DescendingProcess"/>
    <dgm:cxn modelId="{FCE1F168-A668-4534-A02C-3B98F5C36A77}" type="presOf" srcId="{758A96D8-EEC9-4AD3-8EF4-EC9130619412}" destId="{267E2F36-AC6E-4A41-B54D-645250036D55}" srcOrd="0" destOrd="0" presId="urn:microsoft.com/office/officeart/2009/3/layout/DescendingProcess"/>
    <dgm:cxn modelId="{8FCF4642-F9FD-4DE9-ADA9-C69236890805}" srcId="{14D4A3CD-860D-47E8-AC55-EA98D31CF472}" destId="{1CC163F1-DB16-4D91-B858-BA276C4799E8}" srcOrd="0" destOrd="0" parTransId="{ADFDC085-04DA-4A33-9B25-23E42465D875}" sibTransId="{FCA8B2E1-C1AB-4D18-996F-7BA234ECC26A}"/>
    <dgm:cxn modelId="{302F410C-10A6-41BD-9411-4D6BC5262366}" srcId="{14D4A3CD-860D-47E8-AC55-EA98D31CF472}" destId="{7D920657-2375-4465-812C-B44FDF79AF6E}" srcOrd="2" destOrd="0" parTransId="{E59F2EF7-0A38-4991-914C-4FD40A2E3B2D}" sibTransId="{766ECD7C-D340-4CFF-8667-1CBE3F5AF50B}"/>
    <dgm:cxn modelId="{E03DCCB7-C3A5-4BCB-B68E-EE5E781E39A0}" type="presOf" srcId="{5C0B1F57-D083-4E1C-BF22-7AF74F0A45E7}" destId="{B0A67BD6-17F4-47D3-8DA6-2D1F76DCEA39}" srcOrd="0" destOrd="0" presId="urn:microsoft.com/office/officeart/2009/3/layout/DescendingProcess"/>
    <dgm:cxn modelId="{94476334-730D-4F44-B5A4-74E2886C9F98}" type="presParOf" srcId="{A0C09E8E-2A11-4B5A-A9A7-AB4023DDBB4E}" destId="{A29D8A93-C24D-4176-9872-137D9A1A784B}" srcOrd="0" destOrd="0" presId="urn:microsoft.com/office/officeart/2009/3/layout/DescendingProcess"/>
    <dgm:cxn modelId="{26940046-9292-403A-A74F-F5611EB18319}" type="presParOf" srcId="{A0C09E8E-2A11-4B5A-A9A7-AB4023DDBB4E}" destId="{BD8AC160-7C54-470E-B644-58D597BD6346}" srcOrd="1" destOrd="0" presId="urn:microsoft.com/office/officeart/2009/3/layout/DescendingProcess"/>
    <dgm:cxn modelId="{F6D30B77-0B2B-477A-80C8-536EB6809DE1}" type="presParOf" srcId="{A0C09E8E-2A11-4B5A-A9A7-AB4023DDBB4E}" destId="{B0A67BD6-17F4-47D3-8DA6-2D1F76DCEA39}" srcOrd="2" destOrd="0" presId="urn:microsoft.com/office/officeart/2009/3/layout/DescendingProcess"/>
    <dgm:cxn modelId="{B5DE9823-356F-4D37-80BC-622E93C0A1EE}" type="presParOf" srcId="{A0C09E8E-2A11-4B5A-A9A7-AB4023DDBB4E}" destId="{FE31FE4B-4320-4F59-983C-97640560CF9D}" srcOrd="3" destOrd="0" presId="urn:microsoft.com/office/officeart/2009/3/layout/DescendingProcess"/>
    <dgm:cxn modelId="{E92E88B8-B6F4-49DF-9D82-77830BD1DEAE}" type="presParOf" srcId="{FE31FE4B-4320-4F59-983C-97640560CF9D}" destId="{661C02E6-442B-4374-8850-54D15195E422}" srcOrd="0" destOrd="0" presId="urn:microsoft.com/office/officeart/2009/3/layout/DescendingProcess"/>
    <dgm:cxn modelId="{D1D95976-C2AD-4A80-A658-8B0F057D917B}" type="presParOf" srcId="{A0C09E8E-2A11-4B5A-A9A7-AB4023DDBB4E}" destId="{09CA3BF7-60F8-4A00-B911-65FBE02711DE}" srcOrd="4" destOrd="0" presId="urn:microsoft.com/office/officeart/2009/3/layout/DescendingProcess"/>
    <dgm:cxn modelId="{CE7C70B5-9D92-46F0-ACAA-A0090C2D70B0}" type="presParOf" srcId="{A0C09E8E-2A11-4B5A-A9A7-AB4023DDBB4E}" destId="{7259DA95-4718-4111-AF72-84CC9A23CB99}" srcOrd="5" destOrd="0" presId="urn:microsoft.com/office/officeart/2009/3/layout/DescendingProcess"/>
    <dgm:cxn modelId="{76C11B6A-99BB-4345-B3E1-FF0EA4F52FC9}" type="presParOf" srcId="{7259DA95-4718-4111-AF72-84CC9A23CB99}" destId="{3B05AEE3-7A48-4A9C-A1FA-85A9F1A72A81}" srcOrd="0" destOrd="0" presId="urn:microsoft.com/office/officeart/2009/3/layout/DescendingProcess"/>
    <dgm:cxn modelId="{42BB84D5-6372-4459-9B50-7A9EA472D212}" type="presParOf" srcId="{A0C09E8E-2A11-4B5A-A9A7-AB4023DDBB4E}" destId="{D522446D-F6ED-415D-B75B-173291D433FF}" srcOrd="6" destOrd="0" presId="urn:microsoft.com/office/officeart/2009/3/layout/DescendingProcess"/>
    <dgm:cxn modelId="{42F206B9-505E-48C2-B167-EED3D99F9C11}" type="presParOf" srcId="{A0C09E8E-2A11-4B5A-A9A7-AB4023DDBB4E}" destId="{C45AE4D1-D8D7-4F79-BE06-74509D60FF2C}" srcOrd="7" destOrd="0" presId="urn:microsoft.com/office/officeart/2009/3/layout/DescendingProcess"/>
    <dgm:cxn modelId="{7319B8FA-1817-4791-9639-F61841B23206}" type="presParOf" srcId="{C45AE4D1-D8D7-4F79-BE06-74509D60FF2C}" destId="{284305C9-5FCD-45AC-B2AD-57DCAD751CF4}" srcOrd="0" destOrd="0" presId="urn:microsoft.com/office/officeart/2009/3/layout/DescendingProcess"/>
    <dgm:cxn modelId="{4893838F-8262-48A0-A331-F9C1403CD748}" type="presParOf" srcId="{A0C09E8E-2A11-4B5A-A9A7-AB4023DDBB4E}" destId="{267E2F36-AC6E-4A41-B54D-645250036D55}" srcOrd="8"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067E92-DEFA-4ACF-9522-A9465754D1C5}"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it-IT"/>
        </a:p>
      </dgm:t>
    </dgm:pt>
    <dgm:pt modelId="{6DD94F07-64D5-4F6F-A922-90847E98E14E}">
      <dgm:prSet phldrT="[Testo]" custT="1"/>
      <dgm:spPr>
        <a:solidFill>
          <a:schemeClr val="accent3">
            <a:lumMod val="20000"/>
            <a:lumOff val="80000"/>
          </a:schemeClr>
        </a:solidFill>
      </dgm:spPr>
      <dgm:t>
        <a:bodyPr/>
        <a:lstStyle/>
        <a:p>
          <a:pPr>
            <a:lnSpc>
              <a:spcPct val="100000"/>
            </a:lnSpc>
          </a:pPr>
          <a:r>
            <a:rPr lang="it-IT" sz="1200" b="1" dirty="0" smtClean="0">
              <a:solidFill>
                <a:schemeClr val="tx1"/>
              </a:solidFill>
              <a:latin typeface="Times New Roman" panose="02020603050405020304" pitchFamily="18" charset="0"/>
              <a:cs typeface="Times New Roman" panose="02020603050405020304" pitchFamily="18" charset="0"/>
            </a:rPr>
            <a:t>DACA: </a:t>
          </a:r>
          <a:r>
            <a:rPr lang="en-US" sz="1200" dirty="0" smtClean="0">
              <a:solidFill>
                <a:schemeClr val="tx1"/>
              </a:solidFill>
              <a:latin typeface="Times New Roman" panose="02020603050405020304" pitchFamily="18" charset="0"/>
              <a:cs typeface="Times New Roman" panose="02020603050405020304" pitchFamily="18" charset="0"/>
            </a:rPr>
            <a:t>The president’s decision to wind down </a:t>
          </a:r>
          <a:r>
            <a:rPr lang="en-US" sz="1000" dirty="0" smtClean="0">
              <a:solidFill>
                <a:schemeClr val="tx1"/>
              </a:solidFill>
              <a:latin typeface="Times New Roman" panose="02020603050405020304" pitchFamily="18" charset="0"/>
              <a:cs typeface="Times New Roman" panose="02020603050405020304" pitchFamily="18" charset="0"/>
            </a:rPr>
            <a:t>DACA threw into question the fate of 250,000 school-age children who have become eligible for the policy’s protections since Obama began the program in 2012. An estimated 20,000 teachers are also </a:t>
          </a:r>
          <a:r>
            <a:rPr lang="en-US" sz="1200" dirty="0" smtClean="0">
              <a:solidFill>
                <a:schemeClr val="tx1"/>
              </a:solidFill>
              <a:latin typeface="Times New Roman" panose="02020603050405020304" pitchFamily="18" charset="0"/>
              <a:cs typeface="Times New Roman" panose="02020603050405020304" pitchFamily="18" charset="0"/>
            </a:rPr>
            <a:t>eligible for those measures.</a:t>
          </a:r>
        </a:p>
        <a:p>
          <a:pPr>
            <a:lnSpc>
              <a:spcPct val="100000"/>
            </a:lnSpc>
          </a:pPr>
          <a:r>
            <a:rPr lang="en-US" sz="1200" dirty="0" smtClean="0">
              <a:solidFill>
                <a:schemeClr val="tx1"/>
              </a:solidFill>
              <a:latin typeface="Times New Roman" panose="02020603050405020304" pitchFamily="18" charset="0"/>
              <a:cs typeface="Times New Roman" panose="02020603050405020304" pitchFamily="18" charset="0"/>
            </a:rPr>
            <a:t>Uncertainty for DACA recipients</a:t>
          </a:r>
        </a:p>
        <a:p>
          <a:pPr>
            <a:lnSpc>
              <a:spcPct val="100000"/>
            </a:lnSpc>
          </a:pPr>
          <a:r>
            <a:rPr lang="it-IT" sz="1200" dirty="0" smtClean="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rPr>
            <a:t>https://youtu.be/9QbahiMrGaQ</a:t>
          </a:r>
          <a:endParaRPr lang="it-IT" sz="1200" dirty="0" smtClean="0">
            <a:solidFill>
              <a:schemeClr val="tx1"/>
            </a:solidFill>
            <a:latin typeface="Times New Roman" panose="02020603050405020304" pitchFamily="18" charset="0"/>
            <a:cs typeface="Times New Roman" panose="02020603050405020304" pitchFamily="18" charset="0"/>
          </a:endParaRPr>
        </a:p>
        <a:p>
          <a:pPr>
            <a:lnSpc>
              <a:spcPct val="100000"/>
            </a:lnSpc>
          </a:pPr>
          <a:r>
            <a:rPr lang="it-IT" sz="1200" dirty="0" smtClean="0">
              <a:hlinkClick xmlns:r="http://schemas.openxmlformats.org/officeDocument/2006/relationships" r:id="rId2"/>
            </a:rPr>
            <a:t>http://www.bbc.com/news/av/world-us-canada-40488460/deported-american-changing-lives-in-mexico</a:t>
          </a:r>
          <a:endParaRPr lang="it-IT" sz="1200" dirty="0" smtClean="0"/>
        </a:p>
        <a:p>
          <a:pPr>
            <a:lnSpc>
              <a:spcPct val="100000"/>
            </a:lnSpc>
          </a:pPr>
          <a:endParaRPr lang="it-IT" sz="1200" b="1" dirty="0">
            <a:solidFill>
              <a:schemeClr val="tx1"/>
            </a:solidFill>
            <a:latin typeface="Times New Roman" panose="02020603050405020304" pitchFamily="18" charset="0"/>
            <a:cs typeface="Times New Roman" panose="02020603050405020304" pitchFamily="18" charset="0"/>
          </a:endParaRPr>
        </a:p>
      </dgm:t>
    </dgm:pt>
    <dgm:pt modelId="{841AD5C4-C8D0-44B0-B38A-E6F88D6C36A3}" type="parTrans" cxnId="{DF3BEE83-8C9E-4B16-9694-9F6F43D9916E}">
      <dgm:prSet/>
      <dgm:spPr/>
      <dgm:t>
        <a:bodyPr/>
        <a:lstStyle/>
        <a:p>
          <a:endParaRPr lang="it-IT" b="1"/>
        </a:p>
      </dgm:t>
    </dgm:pt>
    <dgm:pt modelId="{38DF81FC-712F-4062-B426-B0377AF407A9}" type="sibTrans" cxnId="{DF3BEE83-8C9E-4B16-9694-9F6F43D9916E}">
      <dgm:prSet/>
      <dgm:spPr/>
      <dgm:t>
        <a:bodyPr/>
        <a:lstStyle/>
        <a:p>
          <a:endParaRPr lang="it-IT" b="1"/>
        </a:p>
      </dgm:t>
    </dgm:pt>
    <dgm:pt modelId="{88F5496E-831A-469B-893D-0429D6DCDF73}">
      <dgm:prSet phldrT="[Testo]" custT="1"/>
      <dgm:spPr>
        <a:solidFill>
          <a:schemeClr val="accent1">
            <a:lumMod val="20000"/>
            <a:lumOff val="80000"/>
          </a:schemeClr>
        </a:solidFill>
      </dgm:spPr>
      <dgm:t>
        <a:bodyPr/>
        <a:lstStyle/>
        <a:p>
          <a:endParaRPr lang="it-IT" sz="1200" b="1" dirty="0" smtClean="0">
            <a:solidFill>
              <a:schemeClr val="tx1"/>
            </a:solidFill>
            <a:latin typeface="Times New Roman" panose="02020603050405020304" pitchFamily="18" charset="0"/>
            <a:cs typeface="Times New Roman" panose="02020603050405020304" pitchFamily="18" charset="0"/>
          </a:endParaRPr>
        </a:p>
        <a:p>
          <a:endParaRPr lang="it-IT" sz="1200" b="1" dirty="0" smtClean="0">
            <a:solidFill>
              <a:schemeClr val="tx1"/>
            </a:solidFill>
            <a:latin typeface="Times New Roman" panose="02020603050405020304" pitchFamily="18" charset="0"/>
            <a:cs typeface="Times New Roman" panose="02020603050405020304" pitchFamily="18" charset="0"/>
          </a:endParaRPr>
        </a:p>
        <a:p>
          <a:r>
            <a:rPr lang="it-IT" sz="1200" b="1" dirty="0" smtClean="0">
              <a:solidFill>
                <a:schemeClr val="tx1"/>
              </a:solidFill>
              <a:latin typeface="Times New Roman" panose="02020603050405020304" pitchFamily="18" charset="0"/>
              <a:cs typeface="Times New Roman" panose="02020603050405020304" pitchFamily="18" charset="0"/>
            </a:rPr>
            <a:t>IUS </a:t>
          </a:r>
          <a:r>
            <a:rPr lang="it-IT" sz="1200" b="1" dirty="0" err="1" smtClean="0">
              <a:solidFill>
                <a:schemeClr val="tx1"/>
              </a:solidFill>
              <a:latin typeface="Times New Roman" panose="02020603050405020304" pitchFamily="18" charset="0"/>
              <a:cs typeface="Times New Roman" panose="02020603050405020304" pitchFamily="18" charset="0"/>
            </a:rPr>
            <a:t>Culturae</a:t>
          </a:r>
          <a:r>
            <a:rPr lang="it-IT" sz="1200" b="1" dirty="0" smtClean="0">
              <a:solidFill>
                <a:schemeClr val="tx1"/>
              </a:solidFill>
              <a:latin typeface="Times New Roman" panose="02020603050405020304" pitchFamily="18" charset="0"/>
              <a:cs typeface="Times New Roman" panose="02020603050405020304" pitchFamily="18" charset="0"/>
            </a:rPr>
            <a:t> </a:t>
          </a:r>
        </a:p>
        <a:p>
          <a:r>
            <a:rPr lang="it-IT" sz="1200" b="1" dirty="0" err="1" smtClean="0">
              <a:solidFill>
                <a:schemeClr val="tx1"/>
              </a:solidFill>
              <a:latin typeface="Times New Roman" panose="02020603050405020304" pitchFamily="18" charset="0"/>
              <a:cs typeface="Times New Roman" panose="02020603050405020304" pitchFamily="18" charset="0"/>
            </a:rPr>
            <a:t>Italian</a:t>
          </a:r>
          <a:r>
            <a:rPr lang="it-IT" sz="1200" b="1" dirty="0" smtClean="0">
              <a:solidFill>
                <a:schemeClr val="tx1"/>
              </a:solidFill>
              <a:latin typeface="Times New Roman" panose="02020603050405020304" pitchFamily="18" charset="0"/>
              <a:cs typeface="Times New Roman" panose="02020603050405020304" pitchFamily="18" charset="0"/>
            </a:rPr>
            <a:t> law</a:t>
          </a:r>
        </a:p>
        <a:p>
          <a:r>
            <a:rPr lang="en-US" sz="1200" b="1" dirty="0" smtClean="0">
              <a:solidFill>
                <a:schemeClr val="tx1"/>
              </a:solidFill>
              <a:latin typeface="Times New Roman" panose="02020603050405020304" pitchFamily="18" charset="0"/>
              <a:cs typeface="Times New Roman" panose="02020603050405020304" pitchFamily="18" charset="0"/>
            </a:rPr>
            <a:t>right of citizenship to those who have attended a five year training course in Italy</a:t>
          </a:r>
          <a:endParaRPr lang="it-IT" sz="1200" b="1" dirty="0" smtClean="0">
            <a:solidFill>
              <a:schemeClr val="tx1"/>
            </a:solidFill>
            <a:latin typeface="Times New Roman" panose="02020603050405020304" pitchFamily="18" charset="0"/>
            <a:cs typeface="Times New Roman" panose="02020603050405020304" pitchFamily="18" charset="0"/>
          </a:endParaRPr>
        </a:p>
        <a:p>
          <a:endParaRPr lang="it-IT" sz="1000" b="1" dirty="0" smtClean="0">
            <a:solidFill>
              <a:schemeClr val="tx1"/>
            </a:solidFill>
            <a:latin typeface="Times New Roman" panose="02020603050405020304" pitchFamily="18" charset="0"/>
            <a:cs typeface="Times New Roman" panose="02020603050405020304" pitchFamily="18" charset="0"/>
          </a:endParaRPr>
        </a:p>
        <a:p>
          <a:r>
            <a:rPr lang="it-IT" sz="1200" b="1" dirty="0" smtClean="0">
              <a:solidFill>
                <a:schemeClr val="tx1"/>
              </a:solidFill>
              <a:latin typeface="Times New Roman" panose="02020603050405020304" pitchFamily="18" charset="0"/>
              <a:cs typeface="Times New Roman" panose="02020603050405020304" pitchFamily="18" charset="0"/>
            </a:rPr>
            <a:t> </a:t>
          </a:r>
          <a:endParaRPr lang="it-IT" sz="1200" b="1" dirty="0">
            <a:solidFill>
              <a:schemeClr val="tx1"/>
            </a:solidFill>
            <a:latin typeface="Times New Roman" panose="02020603050405020304" pitchFamily="18" charset="0"/>
            <a:cs typeface="Times New Roman" panose="02020603050405020304" pitchFamily="18" charset="0"/>
          </a:endParaRPr>
        </a:p>
      </dgm:t>
    </dgm:pt>
    <dgm:pt modelId="{8D0B6B6B-86EE-43A2-BAAE-CC6F60412D69}" type="parTrans" cxnId="{A86D1721-11AB-4725-AF90-584478061F73}">
      <dgm:prSet/>
      <dgm:spPr/>
      <dgm:t>
        <a:bodyPr/>
        <a:lstStyle/>
        <a:p>
          <a:endParaRPr lang="it-IT" b="1"/>
        </a:p>
      </dgm:t>
    </dgm:pt>
    <dgm:pt modelId="{48A82150-3C27-4707-8B2F-6D3E20125C7F}" type="sibTrans" cxnId="{A86D1721-11AB-4725-AF90-584478061F73}">
      <dgm:prSet/>
      <dgm:spPr/>
      <dgm:t>
        <a:bodyPr/>
        <a:lstStyle/>
        <a:p>
          <a:endParaRPr lang="it-IT" b="1"/>
        </a:p>
      </dgm:t>
    </dgm:pt>
    <dgm:pt modelId="{546239B9-346A-4055-B82B-918E14302158}">
      <dgm:prSet phldrT="[Testo]" custT="1"/>
      <dgm:spPr>
        <a:solidFill>
          <a:schemeClr val="accent6">
            <a:lumMod val="20000"/>
            <a:lumOff val="80000"/>
          </a:schemeClr>
        </a:solidFill>
      </dgm:spPr>
      <dgm:t>
        <a:bodyPr/>
        <a:lstStyle/>
        <a:p>
          <a:r>
            <a:rPr lang="it-IT" sz="1200" b="1" dirty="0" err="1" smtClean="0">
              <a:solidFill>
                <a:schemeClr val="tx1"/>
              </a:solidFill>
              <a:latin typeface="Times New Roman" panose="02020603050405020304" pitchFamily="18" charset="0"/>
              <a:cs typeface="Times New Roman" panose="02020603050405020304" pitchFamily="18" charset="0"/>
            </a:rPr>
            <a:t>Migrant</a:t>
          </a:r>
          <a:r>
            <a:rPr lang="it-IT" sz="1200" b="1" dirty="0" smtClean="0">
              <a:solidFill>
                <a:schemeClr val="tx1"/>
              </a:solidFill>
              <a:latin typeface="Times New Roman" panose="02020603050405020304" pitchFamily="18" charset="0"/>
              <a:cs typeface="Times New Roman" panose="02020603050405020304" pitchFamily="18" charset="0"/>
            </a:rPr>
            <a:t> </a:t>
          </a:r>
          <a:r>
            <a:rPr lang="it-IT" sz="1200" b="1" dirty="0" err="1" smtClean="0">
              <a:solidFill>
                <a:schemeClr val="tx1"/>
              </a:solidFill>
              <a:latin typeface="Times New Roman" panose="02020603050405020304" pitchFamily="18" charset="0"/>
              <a:cs typeface="Times New Roman" panose="02020603050405020304" pitchFamily="18" charset="0"/>
            </a:rPr>
            <a:t>children</a:t>
          </a:r>
          <a:r>
            <a:rPr lang="it-IT" sz="1200" b="1" dirty="0" smtClean="0">
              <a:solidFill>
                <a:schemeClr val="tx1"/>
              </a:solidFill>
              <a:latin typeface="Times New Roman" panose="02020603050405020304" pitchFamily="18" charset="0"/>
              <a:cs typeface="Times New Roman" panose="02020603050405020304" pitchFamily="18" charset="0"/>
            </a:rPr>
            <a:t> to Australia: </a:t>
          </a:r>
          <a:r>
            <a:rPr lang="it-IT" sz="1200" b="1" dirty="0" err="1" smtClean="0">
              <a:solidFill>
                <a:schemeClr val="tx1"/>
              </a:solidFill>
              <a:latin typeface="Times New Roman" panose="02020603050405020304" pitchFamily="18" charset="0"/>
              <a:cs typeface="Times New Roman" panose="02020603050405020304" pitchFamily="18" charset="0"/>
            </a:rPr>
            <a:t>Anna’s</a:t>
          </a:r>
          <a:r>
            <a:rPr lang="it-IT" sz="1200" b="1" dirty="0" smtClean="0">
              <a:solidFill>
                <a:schemeClr val="tx1"/>
              </a:solidFill>
              <a:latin typeface="Times New Roman" panose="02020603050405020304" pitchFamily="18" charset="0"/>
              <a:cs typeface="Times New Roman" panose="02020603050405020304" pitchFamily="18" charset="0"/>
            </a:rPr>
            <a:t> story</a:t>
          </a:r>
        </a:p>
        <a:p>
          <a:r>
            <a:rPr lang="it-IT" sz="1200" dirty="0" smtClean="0">
              <a:hlinkClick xmlns:r="http://schemas.openxmlformats.org/officeDocument/2006/relationships" r:id="rId3"/>
            </a:rPr>
            <a:t>http://otoweb.cloudapp.net/</a:t>
          </a:r>
          <a:endParaRPr lang="it-IT" sz="1200" b="1" dirty="0">
            <a:solidFill>
              <a:schemeClr val="tx1"/>
            </a:solidFill>
            <a:latin typeface="Times New Roman" panose="02020603050405020304" pitchFamily="18" charset="0"/>
            <a:cs typeface="Times New Roman" panose="02020603050405020304" pitchFamily="18" charset="0"/>
          </a:endParaRPr>
        </a:p>
      </dgm:t>
    </dgm:pt>
    <dgm:pt modelId="{16AC2922-B563-4EFA-8493-CAD9158C61E4}" type="parTrans" cxnId="{D6165FA9-37A2-4007-B358-D9EB1BE75ED5}">
      <dgm:prSet/>
      <dgm:spPr/>
      <dgm:t>
        <a:bodyPr/>
        <a:lstStyle/>
        <a:p>
          <a:endParaRPr lang="it-IT" b="1"/>
        </a:p>
      </dgm:t>
    </dgm:pt>
    <dgm:pt modelId="{8B092E55-6694-4018-81FF-6189C9C1461E}" type="sibTrans" cxnId="{D6165FA9-37A2-4007-B358-D9EB1BE75ED5}">
      <dgm:prSet/>
      <dgm:spPr/>
      <dgm:t>
        <a:bodyPr/>
        <a:lstStyle/>
        <a:p>
          <a:endParaRPr lang="it-IT" b="1"/>
        </a:p>
      </dgm:t>
    </dgm:pt>
    <dgm:pt modelId="{F6D20708-F5E7-4FFA-90F9-9AA7BE7B05D9}">
      <dgm:prSet custT="1"/>
      <dgm:spPr>
        <a:solidFill>
          <a:schemeClr val="accent4">
            <a:lumMod val="20000"/>
            <a:lumOff val="80000"/>
          </a:schemeClr>
        </a:solidFill>
      </dgm:spPr>
      <dgm:t>
        <a:bodyPr/>
        <a:lstStyle/>
        <a:p>
          <a:r>
            <a:rPr lang="en-US" sz="1000" b="1" dirty="0" smtClean="0">
              <a:solidFill>
                <a:schemeClr val="tx1"/>
              </a:solidFill>
              <a:latin typeface="Times New Roman" panose="02020603050405020304" pitchFamily="18" charset="0"/>
              <a:cs typeface="Times New Roman" panose="02020603050405020304" pitchFamily="18" charset="0"/>
            </a:rPr>
            <a:t>Multiculturalism and Citizenship</a:t>
          </a:r>
        </a:p>
        <a:p>
          <a:r>
            <a:rPr lang="en-GB" sz="1000" b="1" dirty="0" smtClean="0">
              <a:solidFill>
                <a:schemeClr val="tx1"/>
              </a:solidFill>
              <a:latin typeface="Times New Roman" panose="02020603050405020304" pitchFamily="18" charset="0"/>
              <a:cs typeface="Times New Roman" panose="02020603050405020304" pitchFamily="18" charset="0"/>
            </a:rPr>
            <a:t>“Careful consideration must be given to the nature and consequences of multicultural perspectives particularly within citizenship education where issues of identity and belonging are central components” (</a:t>
          </a:r>
          <a:r>
            <a:rPr lang="en-GB" sz="1000" b="1" dirty="0" smtClean="0">
              <a:solidFill>
                <a:schemeClr val="tx1"/>
              </a:solidFill>
            </a:rPr>
            <a:t>Simon A., </a:t>
          </a:r>
          <a:r>
            <a:rPr lang="en-GB" sz="1000" b="1" i="1" dirty="0" smtClean="0">
              <a:solidFill>
                <a:schemeClr val="tx1"/>
              </a:solidFill>
            </a:rPr>
            <a:t>Citizenship and Multiculturalism: A Critical Assessment,  </a:t>
          </a:r>
          <a:r>
            <a:rPr lang="en-GB" sz="1000" b="1" i="0" dirty="0" smtClean="0">
              <a:solidFill>
                <a:schemeClr val="tx1"/>
              </a:solidFill>
            </a:rPr>
            <a:t>2008) </a:t>
          </a:r>
          <a:endParaRPr lang="en-US" sz="1000" b="1" dirty="0" smtClean="0">
            <a:solidFill>
              <a:schemeClr val="tx1"/>
            </a:solidFill>
            <a:latin typeface="Times New Roman" panose="02020603050405020304" pitchFamily="18" charset="0"/>
            <a:cs typeface="Times New Roman" panose="02020603050405020304" pitchFamily="18" charset="0"/>
          </a:endParaRPr>
        </a:p>
      </dgm:t>
    </dgm:pt>
    <dgm:pt modelId="{1812F16E-A0BD-4FBD-919F-AB2A554EC8C8}" type="parTrans" cxnId="{903D0C81-0630-4B3D-BA9F-6D0F566E1F86}">
      <dgm:prSet/>
      <dgm:spPr/>
      <dgm:t>
        <a:bodyPr/>
        <a:lstStyle/>
        <a:p>
          <a:endParaRPr lang="it-IT" b="1"/>
        </a:p>
      </dgm:t>
    </dgm:pt>
    <dgm:pt modelId="{EC6CECF9-F920-4DE9-A479-5E2E1A18D773}" type="sibTrans" cxnId="{903D0C81-0630-4B3D-BA9F-6D0F566E1F86}">
      <dgm:prSet/>
      <dgm:spPr/>
      <dgm:t>
        <a:bodyPr/>
        <a:lstStyle/>
        <a:p>
          <a:endParaRPr lang="it-IT" b="1"/>
        </a:p>
      </dgm:t>
    </dgm:pt>
    <dgm:pt modelId="{5AC28DD8-506C-40D5-9DA2-7BEEEF32052A}">
      <dgm:prSet custT="1"/>
      <dgm:spPr>
        <a:solidFill>
          <a:schemeClr val="accent2">
            <a:lumMod val="20000"/>
            <a:lumOff val="80000"/>
          </a:schemeClr>
        </a:solidFill>
      </dgm:spPr>
      <dgm:t>
        <a:bodyPr/>
        <a:lstStyle/>
        <a:p>
          <a:r>
            <a:rPr lang="en-US" sz="1400" b="1" dirty="0" smtClean="0">
              <a:solidFill>
                <a:schemeClr val="tx1"/>
              </a:solidFill>
              <a:latin typeface="Times New Roman" panose="02020603050405020304" pitchFamily="18" charset="0"/>
              <a:cs typeface="Times New Roman" panose="02020603050405020304" pitchFamily="18" charset="0"/>
            </a:rPr>
            <a:t>Council of Europe: </a:t>
          </a:r>
        </a:p>
        <a:p>
          <a:r>
            <a:rPr lang="en-US" sz="1400" b="1" dirty="0" smtClean="0">
              <a:solidFill>
                <a:schemeClr val="tx1"/>
              </a:solidFill>
              <a:latin typeface="Times New Roman" panose="02020603050405020304" pitchFamily="18" charset="0"/>
              <a:cs typeface="Times New Roman" panose="02020603050405020304" pitchFamily="18" charset="0"/>
            </a:rPr>
            <a:t>World Forum on democracy and culture of democracy (see next slides)</a:t>
          </a:r>
          <a:endParaRPr lang="it-IT" sz="1400" b="1" dirty="0"/>
        </a:p>
      </dgm:t>
    </dgm:pt>
    <dgm:pt modelId="{51680545-018F-4E22-85F0-D64080A3BC04}" type="parTrans" cxnId="{C4578625-6914-4436-94FD-E23DFE8E2587}">
      <dgm:prSet/>
      <dgm:spPr/>
      <dgm:t>
        <a:bodyPr/>
        <a:lstStyle/>
        <a:p>
          <a:endParaRPr lang="it-IT" b="1"/>
        </a:p>
      </dgm:t>
    </dgm:pt>
    <dgm:pt modelId="{6A9FBD7D-C23C-409B-8319-45D2796A407B}" type="sibTrans" cxnId="{C4578625-6914-4436-94FD-E23DFE8E2587}">
      <dgm:prSet/>
      <dgm:spPr/>
      <dgm:t>
        <a:bodyPr/>
        <a:lstStyle/>
        <a:p>
          <a:endParaRPr lang="it-IT" b="1"/>
        </a:p>
      </dgm:t>
    </dgm:pt>
    <dgm:pt modelId="{5A1CB068-E2F4-4FD3-889F-947AF774AD51}" type="pres">
      <dgm:prSet presAssocID="{10067E92-DEFA-4ACF-9522-A9465754D1C5}" presName="cycle" presStyleCnt="0">
        <dgm:presLayoutVars>
          <dgm:dir/>
          <dgm:resizeHandles val="exact"/>
        </dgm:presLayoutVars>
      </dgm:prSet>
      <dgm:spPr/>
      <dgm:t>
        <a:bodyPr/>
        <a:lstStyle/>
        <a:p>
          <a:endParaRPr lang="it-IT"/>
        </a:p>
      </dgm:t>
    </dgm:pt>
    <dgm:pt modelId="{2F07864D-E85A-41E4-BEDE-B5CDB56CE680}" type="pres">
      <dgm:prSet presAssocID="{6DD94F07-64D5-4F6F-A922-90847E98E14E}" presName="node" presStyleLbl="node1" presStyleIdx="0" presStyleCnt="5" custScaleX="261387" custScaleY="169946" custRadScaleRad="84046" custRadScaleInc="2897">
        <dgm:presLayoutVars>
          <dgm:bulletEnabled val="1"/>
        </dgm:presLayoutVars>
      </dgm:prSet>
      <dgm:spPr/>
      <dgm:t>
        <a:bodyPr/>
        <a:lstStyle/>
        <a:p>
          <a:endParaRPr lang="it-IT"/>
        </a:p>
      </dgm:t>
    </dgm:pt>
    <dgm:pt modelId="{423CF13C-8D97-4336-B30D-EB65B6E40244}" type="pres">
      <dgm:prSet presAssocID="{6DD94F07-64D5-4F6F-A922-90847E98E14E}" presName="spNode" presStyleCnt="0"/>
      <dgm:spPr/>
    </dgm:pt>
    <dgm:pt modelId="{89E9E98C-CB0B-4BC5-AB9B-9D8F402309D3}" type="pres">
      <dgm:prSet presAssocID="{38DF81FC-712F-4062-B426-B0377AF407A9}" presName="sibTrans" presStyleLbl="sibTrans1D1" presStyleIdx="0" presStyleCnt="5"/>
      <dgm:spPr/>
      <dgm:t>
        <a:bodyPr/>
        <a:lstStyle/>
        <a:p>
          <a:endParaRPr lang="it-IT"/>
        </a:p>
      </dgm:t>
    </dgm:pt>
    <dgm:pt modelId="{B9137EFF-7550-4859-82C0-2899D6AD4E5A}" type="pres">
      <dgm:prSet presAssocID="{88F5496E-831A-469B-893D-0429D6DCDF73}" presName="node" presStyleLbl="node1" presStyleIdx="1" presStyleCnt="5" custScaleX="98600" custScaleY="112633" custRadScaleRad="77013" custRadScaleInc="55204">
        <dgm:presLayoutVars>
          <dgm:bulletEnabled val="1"/>
        </dgm:presLayoutVars>
      </dgm:prSet>
      <dgm:spPr/>
      <dgm:t>
        <a:bodyPr/>
        <a:lstStyle/>
        <a:p>
          <a:endParaRPr lang="it-IT"/>
        </a:p>
      </dgm:t>
    </dgm:pt>
    <dgm:pt modelId="{A447F29B-6A70-4F45-BA21-1799B3E71977}" type="pres">
      <dgm:prSet presAssocID="{88F5496E-831A-469B-893D-0429D6DCDF73}" presName="spNode" presStyleCnt="0"/>
      <dgm:spPr/>
    </dgm:pt>
    <dgm:pt modelId="{45457435-9B7D-4991-8D98-24F07BDA85D2}" type="pres">
      <dgm:prSet presAssocID="{48A82150-3C27-4707-8B2F-6D3E20125C7F}" presName="sibTrans" presStyleLbl="sibTrans1D1" presStyleIdx="1" presStyleCnt="5"/>
      <dgm:spPr/>
      <dgm:t>
        <a:bodyPr/>
        <a:lstStyle/>
        <a:p>
          <a:endParaRPr lang="it-IT"/>
        </a:p>
      </dgm:t>
    </dgm:pt>
    <dgm:pt modelId="{FE7FBCCF-C754-4C57-921E-220C70FC0FBE}" type="pres">
      <dgm:prSet presAssocID="{546239B9-346A-4055-B82B-918E14302158}" presName="node" presStyleLbl="node1" presStyleIdx="2" presStyleCnt="5" custScaleX="92464" custScaleY="119431" custRadScaleRad="99185" custRadScaleInc="-34671">
        <dgm:presLayoutVars>
          <dgm:bulletEnabled val="1"/>
        </dgm:presLayoutVars>
      </dgm:prSet>
      <dgm:spPr/>
      <dgm:t>
        <a:bodyPr/>
        <a:lstStyle/>
        <a:p>
          <a:endParaRPr lang="it-IT"/>
        </a:p>
      </dgm:t>
    </dgm:pt>
    <dgm:pt modelId="{DE98356B-B2EA-4821-BFEC-D75216F2D448}" type="pres">
      <dgm:prSet presAssocID="{546239B9-346A-4055-B82B-918E14302158}" presName="spNode" presStyleCnt="0"/>
      <dgm:spPr/>
    </dgm:pt>
    <dgm:pt modelId="{F4A7D479-E6DD-42EF-B867-00D42F9801F4}" type="pres">
      <dgm:prSet presAssocID="{8B092E55-6694-4018-81FF-6189C9C1461E}" presName="sibTrans" presStyleLbl="sibTrans1D1" presStyleIdx="2" presStyleCnt="5"/>
      <dgm:spPr/>
      <dgm:t>
        <a:bodyPr/>
        <a:lstStyle/>
        <a:p>
          <a:endParaRPr lang="it-IT"/>
        </a:p>
      </dgm:t>
    </dgm:pt>
    <dgm:pt modelId="{201C85FC-A946-409D-92BA-F6479DDE48B4}" type="pres">
      <dgm:prSet presAssocID="{F6D20708-F5E7-4FFA-90F9-9AA7BE7B05D9}" presName="node" presStyleLbl="node1" presStyleIdx="3" presStyleCnt="5" custScaleX="144304" custScaleY="140892" custRadScaleRad="122106" custRadScaleInc="55603">
        <dgm:presLayoutVars>
          <dgm:bulletEnabled val="1"/>
        </dgm:presLayoutVars>
      </dgm:prSet>
      <dgm:spPr/>
      <dgm:t>
        <a:bodyPr/>
        <a:lstStyle/>
        <a:p>
          <a:endParaRPr lang="it-IT"/>
        </a:p>
      </dgm:t>
    </dgm:pt>
    <dgm:pt modelId="{84558C83-84B2-4F1A-9ADF-E156BEAA016A}" type="pres">
      <dgm:prSet presAssocID="{F6D20708-F5E7-4FFA-90F9-9AA7BE7B05D9}" presName="spNode" presStyleCnt="0"/>
      <dgm:spPr/>
    </dgm:pt>
    <dgm:pt modelId="{1FD8C9BE-1439-4F4E-B5AB-24BC6E61DE2F}" type="pres">
      <dgm:prSet presAssocID="{EC6CECF9-F920-4DE9-A479-5E2E1A18D773}" presName="sibTrans" presStyleLbl="sibTrans1D1" presStyleIdx="3" presStyleCnt="5"/>
      <dgm:spPr/>
      <dgm:t>
        <a:bodyPr/>
        <a:lstStyle/>
        <a:p>
          <a:endParaRPr lang="it-IT"/>
        </a:p>
      </dgm:t>
    </dgm:pt>
    <dgm:pt modelId="{1FD8C8AF-DA84-4AD3-830C-FF7728975767}" type="pres">
      <dgm:prSet presAssocID="{5AC28DD8-506C-40D5-9DA2-7BEEEF32052A}" presName="node" presStyleLbl="node1" presStyleIdx="4" presStyleCnt="5" custScaleX="154293" custScaleY="74259" custRadScaleRad="91308" custRadScaleInc="-79334">
        <dgm:presLayoutVars>
          <dgm:bulletEnabled val="1"/>
        </dgm:presLayoutVars>
      </dgm:prSet>
      <dgm:spPr/>
      <dgm:t>
        <a:bodyPr/>
        <a:lstStyle/>
        <a:p>
          <a:endParaRPr lang="it-IT"/>
        </a:p>
      </dgm:t>
    </dgm:pt>
    <dgm:pt modelId="{59CDA90C-E750-4BE0-8D32-3C3458FB35E5}" type="pres">
      <dgm:prSet presAssocID="{5AC28DD8-506C-40D5-9DA2-7BEEEF32052A}" presName="spNode" presStyleCnt="0"/>
      <dgm:spPr/>
    </dgm:pt>
    <dgm:pt modelId="{D33043B5-F41F-4605-94EB-5DC662E54B60}" type="pres">
      <dgm:prSet presAssocID="{6A9FBD7D-C23C-409B-8319-45D2796A407B}" presName="sibTrans" presStyleLbl="sibTrans1D1" presStyleIdx="4" presStyleCnt="5"/>
      <dgm:spPr/>
      <dgm:t>
        <a:bodyPr/>
        <a:lstStyle/>
        <a:p>
          <a:endParaRPr lang="it-IT"/>
        </a:p>
      </dgm:t>
    </dgm:pt>
  </dgm:ptLst>
  <dgm:cxnLst>
    <dgm:cxn modelId="{E688E72B-5E36-4CE0-B7DC-E1C8A083CC44}" type="presOf" srcId="{F6D20708-F5E7-4FFA-90F9-9AA7BE7B05D9}" destId="{201C85FC-A946-409D-92BA-F6479DDE48B4}" srcOrd="0" destOrd="0" presId="urn:microsoft.com/office/officeart/2005/8/layout/cycle5"/>
    <dgm:cxn modelId="{6B31B882-7737-44D8-9BE2-19AE5E6475F6}" type="presOf" srcId="{8B092E55-6694-4018-81FF-6189C9C1461E}" destId="{F4A7D479-E6DD-42EF-B867-00D42F9801F4}" srcOrd="0" destOrd="0" presId="urn:microsoft.com/office/officeart/2005/8/layout/cycle5"/>
    <dgm:cxn modelId="{9931DEBE-2BE0-4C6F-B6E9-D9C1FC07F1B9}" type="presOf" srcId="{10067E92-DEFA-4ACF-9522-A9465754D1C5}" destId="{5A1CB068-E2F4-4FD3-889F-947AF774AD51}" srcOrd="0" destOrd="0" presId="urn:microsoft.com/office/officeart/2005/8/layout/cycle5"/>
    <dgm:cxn modelId="{6B196035-7551-41BE-8285-0F5BDC142CD7}" type="presOf" srcId="{6A9FBD7D-C23C-409B-8319-45D2796A407B}" destId="{D33043B5-F41F-4605-94EB-5DC662E54B60}" srcOrd="0" destOrd="0" presId="urn:microsoft.com/office/officeart/2005/8/layout/cycle5"/>
    <dgm:cxn modelId="{C4578625-6914-4436-94FD-E23DFE8E2587}" srcId="{10067E92-DEFA-4ACF-9522-A9465754D1C5}" destId="{5AC28DD8-506C-40D5-9DA2-7BEEEF32052A}" srcOrd="4" destOrd="0" parTransId="{51680545-018F-4E22-85F0-D64080A3BC04}" sibTransId="{6A9FBD7D-C23C-409B-8319-45D2796A407B}"/>
    <dgm:cxn modelId="{98D0F295-6C9B-470C-8E57-F3E0C46DD33B}" type="presOf" srcId="{EC6CECF9-F920-4DE9-A479-5E2E1A18D773}" destId="{1FD8C9BE-1439-4F4E-B5AB-24BC6E61DE2F}" srcOrd="0" destOrd="0" presId="urn:microsoft.com/office/officeart/2005/8/layout/cycle5"/>
    <dgm:cxn modelId="{903D0C81-0630-4B3D-BA9F-6D0F566E1F86}" srcId="{10067E92-DEFA-4ACF-9522-A9465754D1C5}" destId="{F6D20708-F5E7-4FFA-90F9-9AA7BE7B05D9}" srcOrd="3" destOrd="0" parTransId="{1812F16E-A0BD-4FBD-919F-AB2A554EC8C8}" sibTransId="{EC6CECF9-F920-4DE9-A479-5E2E1A18D773}"/>
    <dgm:cxn modelId="{2F095EC8-5630-4CF2-8B1A-1FD9C201A21F}" type="presOf" srcId="{546239B9-346A-4055-B82B-918E14302158}" destId="{FE7FBCCF-C754-4C57-921E-220C70FC0FBE}" srcOrd="0" destOrd="0" presId="urn:microsoft.com/office/officeart/2005/8/layout/cycle5"/>
    <dgm:cxn modelId="{7E416265-4B7F-4A7D-BEB9-ABC216A5893F}" type="presOf" srcId="{6DD94F07-64D5-4F6F-A922-90847E98E14E}" destId="{2F07864D-E85A-41E4-BEDE-B5CDB56CE680}" srcOrd="0" destOrd="0" presId="urn:microsoft.com/office/officeart/2005/8/layout/cycle5"/>
    <dgm:cxn modelId="{FD612790-1C5E-4577-A06E-CA074B43B1A5}" type="presOf" srcId="{48A82150-3C27-4707-8B2F-6D3E20125C7F}" destId="{45457435-9B7D-4991-8D98-24F07BDA85D2}" srcOrd="0" destOrd="0" presId="urn:microsoft.com/office/officeart/2005/8/layout/cycle5"/>
    <dgm:cxn modelId="{9C29DBA8-FF03-456E-9F00-030AAAE4B8FE}" type="presOf" srcId="{5AC28DD8-506C-40D5-9DA2-7BEEEF32052A}" destId="{1FD8C8AF-DA84-4AD3-830C-FF7728975767}" srcOrd="0" destOrd="0" presId="urn:microsoft.com/office/officeart/2005/8/layout/cycle5"/>
    <dgm:cxn modelId="{5A188E1C-225C-48EB-BE5C-DC550CFF387D}" type="presOf" srcId="{88F5496E-831A-469B-893D-0429D6DCDF73}" destId="{B9137EFF-7550-4859-82C0-2899D6AD4E5A}" srcOrd="0" destOrd="0" presId="urn:microsoft.com/office/officeart/2005/8/layout/cycle5"/>
    <dgm:cxn modelId="{A86D1721-11AB-4725-AF90-584478061F73}" srcId="{10067E92-DEFA-4ACF-9522-A9465754D1C5}" destId="{88F5496E-831A-469B-893D-0429D6DCDF73}" srcOrd="1" destOrd="0" parTransId="{8D0B6B6B-86EE-43A2-BAAE-CC6F60412D69}" sibTransId="{48A82150-3C27-4707-8B2F-6D3E20125C7F}"/>
    <dgm:cxn modelId="{6D96FA43-B7EB-40DB-9D12-0E17E882EF1B}" type="presOf" srcId="{38DF81FC-712F-4062-B426-B0377AF407A9}" destId="{89E9E98C-CB0B-4BC5-AB9B-9D8F402309D3}" srcOrd="0" destOrd="0" presId="urn:microsoft.com/office/officeart/2005/8/layout/cycle5"/>
    <dgm:cxn modelId="{D6165FA9-37A2-4007-B358-D9EB1BE75ED5}" srcId="{10067E92-DEFA-4ACF-9522-A9465754D1C5}" destId="{546239B9-346A-4055-B82B-918E14302158}" srcOrd="2" destOrd="0" parTransId="{16AC2922-B563-4EFA-8493-CAD9158C61E4}" sibTransId="{8B092E55-6694-4018-81FF-6189C9C1461E}"/>
    <dgm:cxn modelId="{DF3BEE83-8C9E-4B16-9694-9F6F43D9916E}" srcId="{10067E92-DEFA-4ACF-9522-A9465754D1C5}" destId="{6DD94F07-64D5-4F6F-A922-90847E98E14E}" srcOrd="0" destOrd="0" parTransId="{841AD5C4-C8D0-44B0-B38A-E6F88D6C36A3}" sibTransId="{38DF81FC-712F-4062-B426-B0377AF407A9}"/>
    <dgm:cxn modelId="{F4616AEB-F936-4ECD-A667-2B754FCE5E87}" type="presParOf" srcId="{5A1CB068-E2F4-4FD3-889F-947AF774AD51}" destId="{2F07864D-E85A-41E4-BEDE-B5CDB56CE680}" srcOrd="0" destOrd="0" presId="urn:microsoft.com/office/officeart/2005/8/layout/cycle5"/>
    <dgm:cxn modelId="{F8AD1477-79F3-4225-BBEC-F3D4D0172EDE}" type="presParOf" srcId="{5A1CB068-E2F4-4FD3-889F-947AF774AD51}" destId="{423CF13C-8D97-4336-B30D-EB65B6E40244}" srcOrd="1" destOrd="0" presId="urn:microsoft.com/office/officeart/2005/8/layout/cycle5"/>
    <dgm:cxn modelId="{DB7650A8-7178-4FDB-A54B-F7ADE82FB428}" type="presParOf" srcId="{5A1CB068-E2F4-4FD3-889F-947AF774AD51}" destId="{89E9E98C-CB0B-4BC5-AB9B-9D8F402309D3}" srcOrd="2" destOrd="0" presId="urn:microsoft.com/office/officeart/2005/8/layout/cycle5"/>
    <dgm:cxn modelId="{AC60BD4C-B0F6-4B6D-B171-13A0932FADC7}" type="presParOf" srcId="{5A1CB068-E2F4-4FD3-889F-947AF774AD51}" destId="{B9137EFF-7550-4859-82C0-2899D6AD4E5A}" srcOrd="3" destOrd="0" presId="urn:microsoft.com/office/officeart/2005/8/layout/cycle5"/>
    <dgm:cxn modelId="{ABD7C0BF-12E0-43B5-9022-AE55327CAB6E}" type="presParOf" srcId="{5A1CB068-E2F4-4FD3-889F-947AF774AD51}" destId="{A447F29B-6A70-4F45-BA21-1799B3E71977}" srcOrd="4" destOrd="0" presId="urn:microsoft.com/office/officeart/2005/8/layout/cycle5"/>
    <dgm:cxn modelId="{6B7BB576-4EB0-4CFC-97FC-81B0DCFB9D93}" type="presParOf" srcId="{5A1CB068-E2F4-4FD3-889F-947AF774AD51}" destId="{45457435-9B7D-4991-8D98-24F07BDA85D2}" srcOrd="5" destOrd="0" presId="urn:microsoft.com/office/officeart/2005/8/layout/cycle5"/>
    <dgm:cxn modelId="{0691B63D-5DA0-402A-8981-C70BCEEF31AC}" type="presParOf" srcId="{5A1CB068-E2F4-4FD3-889F-947AF774AD51}" destId="{FE7FBCCF-C754-4C57-921E-220C70FC0FBE}" srcOrd="6" destOrd="0" presId="urn:microsoft.com/office/officeart/2005/8/layout/cycle5"/>
    <dgm:cxn modelId="{A1135F5F-7580-4DB4-AEBE-2BCA5DD6FDBA}" type="presParOf" srcId="{5A1CB068-E2F4-4FD3-889F-947AF774AD51}" destId="{DE98356B-B2EA-4821-BFEC-D75216F2D448}" srcOrd="7" destOrd="0" presId="urn:microsoft.com/office/officeart/2005/8/layout/cycle5"/>
    <dgm:cxn modelId="{7228F98E-3729-4097-A7EC-92BC3221116C}" type="presParOf" srcId="{5A1CB068-E2F4-4FD3-889F-947AF774AD51}" destId="{F4A7D479-E6DD-42EF-B867-00D42F9801F4}" srcOrd="8" destOrd="0" presId="urn:microsoft.com/office/officeart/2005/8/layout/cycle5"/>
    <dgm:cxn modelId="{D17A5DE6-1427-4C6C-9E69-8FB276DA5294}" type="presParOf" srcId="{5A1CB068-E2F4-4FD3-889F-947AF774AD51}" destId="{201C85FC-A946-409D-92BA-F6479DDE48B4}" srcOrd="9" destOrd="0" presId="urn:microsoft.com/office/officeart/2005/8/layout/cycle5"/>
    <dgm:cxn modelId="{0DBB5DCD-03CF-4E62-8F46-20ACCA9D7A5B}" type="presParOf" srcId="{5A1CB068-E2F4-4FD3-889F-947AF774AD51}" destId="{84558C83-84B2-4F1A-9ADF-E156BEAA016A}" srcOrd="10" destOrd="0" presId="urn:microsoft.com/office/officeart/2005/8/layout/cycle5"/>
    <dgm:cxn modelId="{348C0161-D7D6-4AE1-BBAA-259A094B696F}" type="presParOf" srcId="{5A1CB068-E2F4-4FD3-889F-947AF774AD51}" destId="{1FD8C9BE-1439-4F4E-B5AB-24BC6E61DE2F}" srcOrd="11" destOrd="0" presId="urn:microsoft.com/office/officeart/2005/8/layout/cycle5"/>
    <dgm:cxn modelId="{DD55B383-B124-48DC-B367-C3C449FF8E3E}" type="presParOf" srcId="{5A1CB068-E2F4-4FD3-889F-947AF774AD51}" destId="{1FD8C8AF-DA84-4AD3-830C-FF7728975767}" srcOrd="12" destOrd="0" presId="urn:microsoft.com/office/officeart/2005/8/layout/cycle5"/>
    <dgm:cxn modelId="{E8DFF50A-C3A2-486B-AB9E-163341095A61}" type="presParOf" srcId="{5A1CB068-E2F4-4FD3-889F-947AF774AD51}" destId="{59CDA90C-E750-4BE0-8D32-3C3458FB35E5}" srcOrd="13" destOrd="0" presId="urn:microsoft.com/office/officeart/2005/8/layout/cycle5"/>
    <dgm:cxn modelId="{8EC569A2-2776-4B01-A56C-74727B73530F}" type="presParOf" srcId="{5A1CB068-E2F4-4FD3-889F-947AF774AD51}" destId="{D33043B5-F41F-4605-94EB-5DC662E54B60}" srcOrd="14" destOrd="0" presId="urn:microsoft.com/office/officeart/2005/8/layout/cycle5"/>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BA4B69-1896-4AE8-BC63-2C78CE473DA6}" type="doc">
      <dgm:prSet loTypeId="urn:microsoft.com/office/officeart/2005/8/layout/cycle3" loCatId="cycle" qsTypeId="urn:microsoft.com/office/officeart/2005/8/quickstyle/simple3" qsCatId="simple" csTypeId="urn:microsoft.com/office/officeart/2005/8/colors/accent1_2" csCatId="accent1" phldr="1"/>
      <dgm:spPr/>
      <dgm:t>
        <a:bodyPr/>
        <a:lstStyle/>
        <a:p>
          <a:endParaRPr lang="it-IT"/>
        </a:p>
      </dgm:t>
    </dgm:pt>
    <dgm:pt modelId="{F3451BAD-F9B7-4819-91F4-2375C310FC0D}">
      <dgm:prSet phldrT="[Testo]"/>
      <dgm:spPr/>
      <dgm:t>
        <a:bodyPr/>
        <a:lstStyle/>
        <a:p>
          <a:r>
            <a:rPr lang="it-IT" b="1" dirty="0" smtClean="0">
              <a:latin typeface="Times New Roman" panose="02020603050405020304" pitchFamily="18" charset="0"/>
              <a:cs typeface="Times New Roman" panose="02020603050405020304" pitchFamily="18" charset="0"/>
            </a:rPr>
            <a:t>DACA</a:t>
          </a:r>
          <a:endParaRPr lang="it-IT" b="1" dirty="0">
            <a:latin typeface="Times New Roman" panose="02020603050405020304" pitchFamily="18" charset="0"/>
            <a:cs typeface="Times New Roman" panose="02020603050405020304" pitchFamily="18" charset="0"/>
          </a:endParaRPr>
        </a:p>
      </dgm:t>
    </dgm:pt>
    <dgm:pt modelId="{8F6AAC64-DD90-47C1-BCBD-35D4103C7577}" type="parTrans" cxnId="{183F55F6-2F82-4D06-88EE-8AE022EE2474}">
      <dgm:prSet/>
      <dgm:spPr/>
      <dgm:t>
        <a:bodyPr/>
        <a:lstStyle/>
        <a:p>
          <a:endParaRPr lang="it-IT" b="1">
            <a:latin typeface="Times New Roman" panose="02020603050405020304" pitchFamily="18" charset="0"/>
            <a:cs typeface="Times New Roman" panose="02020603050405020304" pitchFamily="18" charset="0"/>
          </a:endParaRPr>
        </a:p>
      </dgm:t>
    </dgm:pt>
    <dgm:pt modelId="{9DCD902C-2FAA-4A15-8118-E229B89F2089}" type="sibTrans" cxnId="{183F55F6-2F82-4D06-88EE-8AE022EE2474}">
      <dgm:prSet/>
      <dgm:spPr/>
      <dgm:t>
        <a:bodyPr/>
        <a:lstStyle/>
        <a:p>
          <a:endParaRPr lang="it-IT" b="1">
            <a:latin typeface="Times New Roman" panose="02020603050405020304" pitchFamily="18" charset="0"/>
            <a:cs typeface="Times New Roman" panose="02020603050405020304" pitchFamily="18" charset="0"/>
          </a:endParaRPr>
        </a:p>
      </dgm:t>
    </dgm:pt>
    <dgm:pt modelId="{5F24A088-CAE4-45BB-8040-DC25D93F0E2C}">
      <dgm:prSet phldrT="[Testo]"/>
      <dgm:spPr/>
      <dgm:t>
        <a:bodyPr/>
        <a:lstStyle/>
        <a:p>
          <a:r>
            <a:rPr lang="it-IT" b="1" dirty="0" smtClean="0">
              <a:latin typeface="Times New Roman" panose="02020603050405020304" pitchFamily="18" charset="0"/>
              <a:cs typeface="Times New Roman" panose="02020603050405020304" pitchFamily="18" charset="0"/>
            </a:rPr>
            <a:t>IUS CULTURAE</a:t>
          </a:r>
          <a:endParaRPr lang="it-IT" b="1" dirty="0">
            <a:latin typeface="Times New Roman" panose="02020603050405020304" pitchFamily="18" charset="0"/>
            <a:cs typeface="Times New Roman" panose="02020603050405020304" pitchFamily="18" charset="0"/>
          </a:endParaRPr>
        </a:p>
      </dgm:t>
    </dgm:pt>
    <dgm:pt modelId="{430A305F-2020-45B8-B857-32086B8AFBCA}" type="parTrans" cxnId="{EEDE61A6-007E-4A56-8743-CADCB79A6CFD}">
      <dgm:prSet/>
      <dgm:spPr/>
      <dgm:t>
        <a:bodyPr/>
        <a:lstStyle/>
        <a:p>
          <a:endParaRPr lang="it-IT" b="1">
            <a:latin typeface="Times New Roman" panose="02020603050405020304" pitchFamily="18" charset="0"/>
            <a:cs typeface="Times New Roman" panose="02020603050405020304" pitchFamily="18" charset="0"/>
          </a:endParaRPr>
        </a:p>
      </dgm:t>
    </dgm:pt>
    <dgm:pt modelId="{B8CCADCC-0FB8-4F47-9FDA-623CD5932B91}" type="sibTrans" cxnId="{EEDE61A6-007E-4A56-8743-CADCB79A6CFD}">
      <dgm:prSet/>
      <dgm:spPr/>
      <dgm:t>
        <a:bodyPr/>
        <a:lstStyle/>
        <a:p>
          <a:endParaRPr lang="it-IT" b="1">
            <a:latin typeface="Times New Roman" panose="02020603050405020304" pitchFamily="18" charset="0"/>
            <a:cs typeface="Times New Roman" panose="02020603050405020304" pitchFamily="18" charset="0"/>
          </a:endParaRPr>
        </a:p>
      </dgm:t>
    </dgm:pt>
    <dgm:pt modelId="{3ECF1B9C-E1B7-41A8-A62C-7AA30FF661E6}">
      <dgm:prSet phldrT="[Testo]"/>
      <dgm:spPr/>
      <dgm:t>
        <a:bodyPr/>
        <a:lstStyle/>
        <a:p>
          <a:r>
            <a:rPr lang="it-IT" b="1" dirty="0" err="1" smtClean="0">
              <a:latin typeface="Times New Roman" panose="02020603050405020304" pitchFamily="18" charset="0"/>
              <a:cs typeface="Times New Roman" panose="02020603050405020304" pitchFamily="18" charset="0"/>
            </a:rPr>
            <a:t>Migrant</a:t>
          </a:r>
          <a:r>
            <a:rPr lang="it-IT" b="1" dirty="0" smtClean="0">
              <a:latin typeface="Times New Roman" panose="02020603050405020304" pitchFamily="18" charset="0"/>
              <a:cs typeface="Times New Roman" panose="02020603050405020304" pitchFamily="18" charset="0"/>
            </a:rPr>
            <a:t> </a:t>
          </a:r>
          <a:r>
            <a:rPr lang="it-IT" b="1" dirty="0" err="1" smtClean="0">
              <a:latin typeface="Times New Roman" panose="02020603050405020304" pitchFamily="18" charset="0"/>
              <a:cs typeface="Times New Roman" panose="02020603050405020304" pitchFamily="18" charset="0"/>
            </a:rPr>
            <a:t>Children</a:t>
          </a:r>
          <a:endParaRPr lang="it-IT" b="1" dirty="0">
            <a:latin typeface="Times New Roman" panose="02020603050405020304" pitchFamily="18" charset="0"/>
            <a:cs typeface="Times New Roman" panose="02020603050405020304" pitchFamily="18" charset="0"/>
          </a:endParaRPr>
        </a:p>
      </dgm:t>
    </dgm:pt>
    <dgm:pt modelId="{388A6834-1EB4-46DC-BD66-1C76A1FA1290}" type="parTrans" cxnId="{B62037FF-A7D0-47EC-8A6E-562E684CFC41}">
      <dgm:prSet/>
      <dgm:spPr/>
      <dgm:t>
        <a:bodyPr/>
        <a:lstStyle/>
        <a:p>
          <a:endParaRPr lang="it-IT" b="1">
            <a:latin typeface="Times New Roman" panose="02020603050405020304" pitchFamily="18" charset="0"/>
            <a:cs typeface="Times New Roman" panose="02020603050405020304" pitchFamily="18" charset="0"/>
          </a:endParaRPr>
        </a:p>
      </dgm:t>
    </dgm:pt>
    <dgm:pt modelId="{EBA6070B-7ED1-42AD-901E-FAAE7088C388}" type="sibTrans" cxnId="{B62037FF-A7D0-47EC-8A6E-562E684CFC41}">
      <dgm:prSet/>
      <dgm:spPr/>
      <dgm:t>
        <a:bodyPr/>
        <a:lstStyle/>
        <a:p>
          <a:endParaRPr lang="it-IT" b="1">
            <a:latin typeface="Times New Roman" panose="02020603050405020304" pitchFamily="18" charset="0"/>
            <a:cs typeface="Times New Roman" panose="02020603050405020304" pitchFamily="18" charset="0"/>
          </a:endParaRPr>
        </a:p>
      </dgm:t>
    </dgm:pt>
    <dgm:pt modelId="{D4748C7D-F50E-4B72-9ECE-91D1D5504150}">
      <dgm:prSet phldrT="[Testo]"/>
      <dgm:spPr/>
      <dgm:t>
        <a:bodyPr/>
        <a:lstStyle/>
        <a:p>
          <a:r>
            <a:rPr lang="en-US" b="1" dirty="0" smtClean="0">
              <a:solidFill>
                <a:schemeClr val="tx1"/>
              </a:solidFill>
              <a:latin typeface="Times New Roman" panose="02020603050405020304" pitchFamily="18" charset="0"/>
              <a:cs typeface="Times New Roman" panose="02020603050405020304" pitchFamily="18" charset="0"/>
            </a:rPr>
            <a:t>Multiculturalism and Citizenship</a:t>
          </a:r>
          <a:endParaRPr lang="it-IT" b="1" dirty="0">
            <a:latin typeface="Times New Roman" panose="02020603050405020304" pitchFamily="18" charset="0"/>
            <a:cs typeface="Times New Roman" panose="02020603050405020304" pitchFamily="18" charset="0"/>
          </a:endParaRPr>
        </a:p>
      </dgm:t>
    </dgm:pt>
    <dgm:pt modelId="{01D9C16A-9163-4567-A1A5-9BDCA92B4522}" type="parTrans" cxnId="{281A9485-B39D-4CF0-B859-5BDDEC3C1E16}">
      <dgm:prSet/>
      <dgm:spPr/>
      <dgm:t>
        <a:bodyPr/>
        <a:lstStyle/>
        <a:p>
          <a:endParaRPr lang="it-IT" b="1">
            <a:latin typeface="Times New Roman" panose="02020603050405020304" pitchFamily="18" charset="0"/>
            <a:cs typeface="Times New Roman" panose="02020603050405020304" pitchFamily="18" charset="0"/>
          </a:endParaRPr>
        </a:p>
      </dgm:t>
    </dgm:pt>
    <dgm:pt modelId="{DEF4191F-8939-4F77-96FA-9D595B125728}" type="sibTrans" cxnId="{281A9485-B39D-4CF0-B859-5BDDEC3C1E16}">
      <dgm:prSet/>
      <dgm:spPr/>
      <dgm:t>
        <a:bodyPr/>
        <a:lstStyle/>
        <a:p>
          <a:endParaRPr lang="it-IT" b="1">
            <a:latin typeface="Times New Roman" panose="02020603050405020304" pitchFamily="18" charset="0"/>
            <a:cs typeface="Times New Roman" panose="02020603050405020304" pitchFamily="18" charset="0"/>
          </a:endParaRPr>
        </a:p>
      </dgm:t>
    </dgm:pt>
    <dgm:pt modelId="{AA754443-B2A1-4FFC-B635-957C57E241F8}">
      <dgm:prSet phldrT="[Testo]"/>
      <dgm:spPr/>
      <dgm:t>
        <a:bodyPr/>
        <a:lstStyle/>
        <a:p>
          <a:r>
            <a:rPr lang="it-IT" b="1" dirty="0" err="1" smtClean="0">
              <a:latin typeface="Times New Roman" panose="02020603050405020304" pitchFamily="18" charset="0"/>
              <a:cs typeface="Times New Roman" panose="02020603050405020304" pitchFamily="18" charset="0"/>
            </a:rPr>
            <a:t>Democracy</a:t>
          </a:r>
          <a:endParaRPr lang="it-IT" b="1" dirty="0">
            <a:latin typeface="Times New Roman" panose="02020603050405020304" pitchFamily="18" charset="0"/>
            <a:cs typeface="Times New Roman" panose="02020603050405020304" pitchFamily="18" charset="0"/>
          </a:endParaRPr>
        </a:p>
      </dgm:t>
    </dgm:pt>
    <dgm:pt modelId="{9FB8B156-67E1-49FF-B7EC-0E73C79E3795}" type="parTrans" cxnId="{A4C6BEB2-1327-41BB-824E-A88CA97982D5}">
      <dgm:prSet/>
      <dgm:spPr/>
      <dgm:t>
        <a:bodyPr/>
        <a:lstStyle/>
        <a:p>
          <a:endParaRPr lang="it-IT" b="1">
            <a:latin typeface="Times New Roman" panose="02020603050405020304" pitchFamily="18" charset="0"/>
            <a:cs typeface="Times New Roman" panose="02020603050405020304" pitchFamily="18" charset="0"/>
          </a:endParaRPr>
        </a:p>
      </dgm:t>
    </dgm:pt>
    <dgm:pt modelId="{97208C65-FA4E-4E14-A28E-39B8D55EC193}" type="sibTrans" cxnId="{A4C6BEB2-1327-41BB-824E-A88CA97982D5}">
      <dgm:prSet/>
      <dgm:spPr/>
      <dgm:t>
        <a:bodyPr/>
        <a:lstStyle/>
        <a:p>
          <a:endParaRPr lang="it-IT" b="1">
            <a:latin typeface="Times New Roman" panose="02020603050405020304" pitchFamily="18" charset="0"/>
            <a:cs typeface="Times New Roman" panose="02020603050405020304" pitchFamily="18" charset="0"/>
          </a:endParaRPr>
        </a:p>
      </dgm:t>
    </dgm:pt>
    <dgm:pt modelId="{B984DCAB-B8D7-436A-AC9F-399A2F2C0685}" type="pres">
      <dgm:prSet presAssocID="{3EBA4B69-1896-4AE8-BC63-2C78CE473DA6}" presName="Name0" presStyleCnt="0">
        <dgm:presLayoutVars>
          <dgm:dir/>
          <dgm:resizeHandles val="exact"/>
        </dgm:presLayoutVars>
      </dgm:prSet>
      <dgm:spPr/>
      <dgm:t>
        <a:bodyPr/>
        <a:lstStyle/>
        <a:p>
          <a:endParaRPr lang="it-IT"/>
        </a:p>
      </dgm:t>
    </dgm:pt>
    <dgm:pt modelId="{5A22EEFC-A9F9-442D-87F8-F442601F6A4B}" type="pres">
      <dgm:prSet presAssocID="{3EBA4B69-1896-4AE8-BC63-2C78CE473DA6}" presName="cycle" presStyleCnt="0"/>
      <dgm:spPr/>
    </dgm:pt>
    <dgm:pt modelId="{D97670CC-4F93-4DF4-84C4-2F6DC75B9BE3}" type="pres">
      <dgm:prSet presAssocID="{F3451BAD-F9B7-4819-91F4-2375C310FC0D}" presName="nodeFirstNode" presStyleLbl="node1" presStyleIdx="0" presStyleCnt="5" custScaleY="56172">
        <dgm:presLayoutVars>
          <dgm:bulletEnabled val="1"/>
        </dgm:presLayoutVars>
      </dgm:prSet>
      <dgm:spPr/>
      <dgm:t>
        <a:bodyPr/>
        <a:lstStyle/>
        <a:p>
          <a:endParaRPr lang="it-IT"/>
        </a:p>
      </dgm:t>
    </dgm:pt>
    <dgm:pt modelId="{01ECFD9F-D4A9-4B25-BF3F-BC87E4C422F6}" type="pres">
      <dgm:prSet presAssocID="{9DCD902C-2FAA-4A15-8118-E229B89F2089}" presName="sibTransFirstNode" presStyleLbl="bgShp" presStyleIdx="0" presStyleCnt="1" custScaleX="115002"/>
      <dgm:spPr/>
      <dgm:t>
        <a:bodyPr/>
        <a:lstStyle/>
        <a:p>
          <a:endParaRPr lang="it-IT"/>
        </a:p>
      </dgm:t>
    </dgm:pt>
    <dgm:pt modelId="{7052AC9F-7D61-464C-A32A-919F46871D75}" type="pres">
      <dgm:prSet presAssocID="{5F24A088-CAE4-45BB-8040-DC25D93F0E2C}" presName="nodeFollowingNodes" presStyleLbl="node1" presStyleIdx="1" presStyleCnt="5" custRadScaleRad="157826" custRadScaleInc="9324">
        <dgm:presLayoutVars>
          <dgm:bulletEnabled val="1"/>
        </dgm:presLayoutVars>
      </dgm:prSet>
      <dgm:spPr/>
      <dgm:t>
        <a:bodyPr/>
        <a:lstStyle/>
        <a:p>
          <a:endParaRPr lang="it-IT"/>
        </a:p>
      </dgm:t>
    </dgm:pt>
    <dgm:pt modelId="{2D6A8645-8FD4-4EEA-B25F-2EA360467F8C}" type="pres">
      <dgm:prSet presAssocID="{3ECF1B9C-E1B7-41A8-A62C-7AA30FF661E6}" presName="nodeFollowingNodes" presStyleLbl="node1" presStyleIdx="2" presStyleCnt="5">
        <dgm:presLayoutVars>
          <dgm:bulletEnabled val="1"/>
        </dgm:presLayoutVars>
      </dgm:prSet>
      <dgm:spPr/>
      <dgm:t>
        <a:bodyPr/>
        <a:lstStyle/>
        <a:p>
          <a:endParaRPr lang="it-IT"/>
        </a:p>
      </dgm:t>
    </dgm:pt>
    <dgm:pt modelId="{7DF9F9BD-FBF4-4C23-93D9-86730BAD8235}" type="pres">
      <dgm:prSet presAssocID="{D4748C7D-F50E-4B72-9ECE-91D1D5504150}" presName="nodeFollowingNodes" presStyleLbl="node1" presStyleIdx="3" presStyleCnt="5">
        <dgm:presLayoutVars>
          <dgm:bulletEnabled val="1"/>
        </dgm:presLayoutVars>
      </dgm:prSet>
      <dgm:spPr/>
      <dgm:t>
        <a:bodyPr/>
        <a:lstStyle/>
        <a:p>
          <a:endParaRPr lang="it-IT"/>
        </a:p>
      </dgm:t>
    </dgm:pt>
    <dgm:pt modelId="{D2EE1D6A-FDFB-4AEB-BBFA-0868C2A54926}" type="pres">
      <dgm:prSet presAssocID="{AA754443-B2A1-4FFC-B635-957C57E241F8}" presName="nodeFollowingNodes" presStyleLbl="node1" presStyleIdx="4" presStyleCnt="5" custScaleX="68058" custScaleY="76326" custRadScaleRad="149866" custRadScaleInc="-8207">
        <dgm:presLayoutVars>
          <dgm:bulletEnabled val="1"/>
        </dgm:presLayoutVars>
      </dgm:prSet>
      <dgm:spPr/>
      <dgm:t>
        <a:bodyPr/>
        <a:lstStyle/>
        <a:p>
          <a:endParaRPr lang="it-IT"/>
        </a:p>
      </dgm:t>
    </dgm:pt>
  </dgm:ptLst>
  <dgm:cxnLst>
    <dgm:cxn modelId="{281A9485-B39D-4CF0-B859-5BDDEC3C1E16}" srcId="{3EBA4B69-1896-4AE8-BC63-2C78CE473DA6}" destId="{D4748C7D-F50E-4B72-9ECE-91D1D5504150}" srcOrd="3" destOrd="0" parTransId="{01D9C16A-9163-4567-A1A5-9BDCA92B4522}" sibTransId="{DEF4191F-8939-4F77-96FA-9D595B125728}"/>
    <dgm:cxn modelId="{4A2DA793-86D3-4448-9BC3-DEFD81E15376}" type="presOf" srcId="{F3451BAD-F9B7-4819-91F4-2375C310FC0D}" destId="{D97670CC-4F93-4DF4-84C4-2F6DC75B9BE3}" srcOrd="0" destOrd="0" presId="urn:microsoft.com/office/officeart/2005/8/layout/cycle3"/>
    <dgm:cxn modelId="{A4C6BEB2-1327-41BB-824E-A88CA97982D5}" srcId="{3EBA4B69-1896-4AE8-BC63-2C78CE473DA6}" destId="{AA754443-B2A1-4FFC-B635-957C57E241F8}" srcOrd="4" destOrd="0" parTransId="{9FB8B156-67E1-49FF-B7EC-0E73C79E3795}" sibTransId="{97208C65-FA4E-4E14-A28E-39B8D55EC193}"/>
    <dgm:cxn modelId="{A9C5A337-7A95-4FEE-ABAC-C6A39CF9FE83}" type="presOf" srcId="{3ECF1B9C-E1B7-41A8-A62C-7AA30FF661E6}" destId="{2D6A8645-8FD4-4EEA-B25F-2EA360467F8C}" srcOrd="0" destOrd="0" presId="urn:microsoft.com/office/officeart/2005/8/layout/cycle3"/>
    <dgm:cxn modelId="{2C27783D-26C7-4390-B2B7-4C9F44773E5C}" type="presOf" srcId="{3EBA4B69-1896-4AE8-BC63-2C78CE473DA6}" destId="{B984DCAB-B8D7-436A-AC9F-399A2F2C0685}" srcOrd="0" destOrd="0" presId="urn:microsoft.com/office/officeart/2005/8/layout/cycle3"/>
    <dgm:cxn modelId="{B62037FF-A7D0-47EC-8A6E-562E684CFC41}" srcId="{3EBA4B69-1896-4AE8-BC63-2C78CE473DA6}" destId="{3ECF1B9C-E1B7-41A8-A62C-7AA30FF661E6}" srcOrd="2" destOrd="0" parTransId="{388A6834-1EB4-46DC-BD66-1C76A1FA1290}" sibTransId="{EBA6070B-7ED1-42AD-901E-FAAE7088C388}"/>
    <dgm:cxn modelId="{EEDE61A6-007E-4A56-8743-CADCB79A6CFD}" srcId="{3EBA4B69-1896-4AE8-BC63-2C78CE473DA6}" destId="{5F24A088-CAE4-45BB-8040-DC25D93F0E2C}" srcOrd="1" destOrd="0" parTransId="{430A305F-2020-45B8-B857-32086B8AFBCA}" sibTransId="{B8CCADCC-0FB8-4F47-9FDA-623CD5932B91}"/>
    <dgm:cxn modelId="{88F82669-3714-4BA6-B19D-8D4E10E7FD57}" type="presOf" srcId="{AA754443-B2A1-4FFC-B635-957C57E241F8}" destId="{D2EE1D6A-FDFB-4AEB-BBFA-0868C2A54926}" srcOrd="0" destOrd="0" presId="urn:microsoft.com/office/officeart/2005/8/layout/cycle3"/>
    <dgm:cxn modelId="{F1E8909A-143C-454D-92A7-70F7C00FC3C9}" type="presOf" srcId="{9DCD902C-2FAA-4A15-8118-E229B89F2089}" destId="{01ECFD9F-D4A9-4B25-BF3F-BC87E4C422F6}" srcOrd="0" destOrd="0" presId="urn:microsoft.com/office/officeart/2005/8/layout/cycle3"/>
    <dgm:cxn modelId="{183F55F6-2F82-4D06-88EE-8AE022EE2474}" srcId="{3EBA4B69-1896-4AE8-BC63-2C78CE473DA6}" destId="{F3451BAD-F9B7-4819-91F4-2375C310FC0D}" srcOrd="0" destOrd="0" parTransId="{8F6AAC64-DD90-47C1-BCBD-35D4103C7577}" sibTransId="{9DCD902C-2FAA-4A15-8118-E229B89F2089}"/>
    <dgm:cxn modelId="{C8FDE748-DD5B-4AF5-B403-6FCE4869E6F8}" type="presOf" srcId="{D4748C7D-F50E-4B72-9ECE-91D1D5504150}" destId="{7DF9F9BD-FBF4-4C23-93D9-86730BAD8235}" srcOrd="0" destOrd="0" presId="urn:microsoft.com/office/officeart/2005/8/layout/cycle3"/>
    <dgm:cxn modelId="{587EBE24-0A25-4AF7-A607-909FC7F30227}" type="presOf" srcId="{5F24A088-CAE4-45BB-8040-DC25D93F0E2C}" destId="{7052AC9F-7D61-464C-A32A-919F46871D75}" srcOrd="0" destOrd="0" presId="urn:microsoft.com/office/officeart/2005/8/layout/cycle3"/>
    <dgm:cxn modelId="{C108A072-81A2-4AB1-93A2-074D0B522963}" type="presParOf" srcId="{B984DCAB-B8D7-436A-AC9F-399A2F2C0685}" destId="{5A22EEFC-A9F9-442D-87F8-F442601F6A4B}" srcOrd="0" destOrd="0" presId="urn:microsoft.com/office/officeart/2005/8/layout/cycle3"/>
    <dgm:cxn modelId="{F2A5634D-8589-4097-A975-3AC8DB29814A}" type="presParOf" srcId="{5A22EEFC-A9F9-442D-87F8-F442601F6A4B}" destId="{D97670CC-4F93-4DF4-84C4-2F6DC75B9BE3}" srcOrd="0" destOrd="0" presId="urn:microsoft.com/office/officeart/2005/8/layout/cycle3"/>
    <dgm:cxn modelId="{93E4AD98-A48C-44BD-8E22-57547E17FF2C}" type="presParOf" srcId="{5A22EEFC-A9F9-442D-87F8-F442601F6A4B}" destId="{01ECFD9F-D4A9-4B25-BF3F-BC87E4C422F6}" srcOrd="1" destOrd="0" presId="urn:microsoft.com/office/officeart/2005/8/layout/cycle3"/>
    <dgm:cxn modelId="{13A52B4F-FFC3-4C49-9136-1C36E1086442}" type="presParOf" srcId="{5A22EEFC-A9F9-442D-87F8-F442601F6A4B}" destId="{7052AC9F-7D61-464C-A32A-919F46871D75}" srcOrd="2" destOrd="0" presId="urn:microsoft.com/office/officeart/2005/8/layout/cycle3"/>
    <dgm:cxn modelId="{B0786ECC-85C9-4EB9-934D-9E06E7E4747F}" type="presParOf" srcId="{5A22EEFC-A9F9-442D-87F8-F442601F6A4B}" destId="{2D6A8645-8FD4-4EEA-B25F-2EA360467F8C}" srcOrd="3" destOrd="0" presId="urn:microsoft.com/office/officeart/2005/8/layout/cycle3"/>
    <dgm:cxn modelId="{0FE096BF-31AC-4A42-95D1-39A985DF14CE}" type="presParOf" srcId="{5A22EEFC-A9F9-442D-87F8-F442601F6A4B}" destId="{7DF9F9BD-FBF4-4C23-93D9-86730BAD8235}" srcOrd="4" destOrd="0" presId="urn:microsoft.com/office/officeart/2005/8/layout/cycle3"/>
    <dgm:cxn modelId="{7A165267-E53A-4A65-9351-CEBC0F96DB7B}" type="presParOf" srcId="{5A22EEFC-A9F9-442D-87F8-F442601F6A4B}" destId="{D2EE1D6A-FDFB-4AEB-BBFA-0868C2A54926}"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D8A93-C24D-4176-9872-137D9A1A784B}">
      <dsp:nvSpPr>
        <dsp:cNvPr id="0" name=""/>
        <dsp:cNvSpPr/>
      </dsp:nvSpPr>
      <dsp:spPr>
        <a:xfrm rot="4396374">
          <a:off x="1531107" y="808704"/>
          <a:ext cx="3508285" cy="2446591"/>
        </a:xfrm>
        <a:prstGeom prst="swooshArrow">
          <a:avLst>
            <a:gd name="adj1" fmla="val 16310"/>
            <a:gd name="adj2" fmla="val 313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1C02E6-442B-4374-8850-54D15195E422}">
      <dsp:nvSpPr>
        <dsp:cNvPr id="0" name=""/>
        <dsp:cNvSpPr/>
      </dsp:nvSpPr>
      <dsp:spPr>
        <a:xfrm>
          <a:off x="2563452" y="1128166"/>
          <a:ext cx="88595" cy="88595"/>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05AEE3-7A48-4A9C-A1FA-85A9F1A72A81}">
      <dsp:nvSpPr>
        <dsp:cNvPr id="0" name=""/>
        <dsp:cNvSpPr/>
      </dsp:nvSpPr>
      <dsp:spPr>
        <a:xfrm>
          <a:off x="3170085" y="1617472"/>
          <a:ext cx="88595" cy="88595"/>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4305C9-5FCD-45AC-B2AD-57DCAD751CF4}">
      <dsp:nvSpPr>
        <dsp:cNvPr id="0" name=""/>
        <dsp:cNvSpPr/>
      </dsp:nvSpPr>
      <dsp:spPr>
        <a:xfrm>
          <a:off x="3624725" y="2189683"/>
          <a:ext cx="88595" cy="88595"/>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8AC160-7C54-470E-B644-58D597BD6346}">
      <dsp:nvSpPr>
        <dsp:cNvPr id="0" name=""/>
        <dsp:cNvSpPr/>
      </dsp:nvSpPr>
      <dsp:spPr>
        <a:xfrm>
          <a:off x="611547" y="0"/>
          <a:ext cx="2459056"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ctr" defTabSz="1066800">
            <a:lnSpc>
              <a:spcPct val="90000"/>
            </a:lnSpc>
            <a:spcBef>
              <a:spcPct val="0"/>
            </a:spcBef>
            <a:spcAft>
              <a:spcPct val="35000"/>
            </a:spcAft>
          </a:pPr>
          <a:r>
            <a:rPr lang="it-IT" sz="2400" kern="1200" dirty="0" smtClean="0">
              <a:latin typeface="Times New Roman" panose="02020603050405020304" pitchFamily="18" charset="0"/>
              <a:cs typeface="Times New Roman" panose="02020603050405020304" pitchFamily="18" charset="0"/>
            </a:rPr>
            <a:t>EDUCATION</a:t>
          </a:r>
          <a:endParaRPr lang="it-IT" sz="2400" kern="1200" dirty="0">
            <a:latin typeface="Times New Roman" panose="02020603050405020304" pitchFamily="18" charset="0"/>
            <a:cs typeface="Times New Roman" panose="02020603050405020304" pitchFamily="18" charset="0"/>
          </a:endParaRPr>
        </a:p>
      </dsp:txBody>
      <dsp:txXfrm>
        <a:off x="611547" y="0"/>
        <a:ext cx="2459056" cy="650240"/>
      </dsp:txXfrm>
    </dsp:sp>
    <dsp:sp modelId="{B0A67BD6-17F4-47D3-8DA6-2D1F76DCEA39}">
      <dsp:nvSpPr>
        <dsp:cNvPr id="0" name=""/>
        <dsp:cNvSpPr/>
      </dsp:nvSpPr>
      <dsp:spPr>
        <a:xfrm>
          <a:off x="3070436" y="847344"/>
          <a:ext cx="2414016"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1066800">
            <a:lnSpc>
              <a:spcPct val="90000"/>
            </a:lnSpc>
            <a:spcBef>
              <a:spcPct val="0"/>
            </a:spcBef>
            <a:spcAft>
              <a:spcPct val="35000"/>
            </a:spcAft>
          </a:pPr>
          <a:r>
            <a:rPr lang="it-IT" sz="2400" kern="1200" dirty="0" smtClean="0">
              <a:latin typeface="Times New Roman" panose="02020603050405020304" pitchFamily="18" charset="0"/>
              <a:cs typeface="Times New Roman" panose="02020603050405020304" pitchFamily="18" charset="0"/>
            </a:rPr>
            <a:t>Migration</a:t>
          </a:r>
          <a:endParaRPr lang="it-IT" sz="2400" kern="1200" dirty="0">
            <a:latin typeface="Times New Roman" panose="02020603050405020304" pitchFamily="18" charset="0"/>
            <a:cs typeface="Times New Roman" panose="02020603050405020304" pitchFamily="18" charset="0"/>
          </a:endParaRPr>
        </a:p>
      </dsp:txBody>
      <dsp:txXfrm>
        <a:off x="3070436" y="847344"/>
        <a:ext cx="2414016" cy="650240"/>
      </dsp:txXfrm>
    </dsp:sp>
    <dsp:sp modelId="{09CA3BF7-60F8-4A00-B911-65FBE02711DE}">
      <dsp:nvSpPr>
        <dsp:cNvPr id="0" name=""/>
        <dsp:cNvSpPr/>
      </dsp:nvSpPr>
      <dsp:spPr>
        <a:xfrm>
          <a:off x="323341" y="1368153"/>
          <a:ext cx="2542204"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r" defTabSz="1066800">
            <a:lnSpc>
              <a:spcPct val="90000"/>
            </a:lnSpc>
            <a:spcBef>
              <a:spcPct val="0"/>
            </a:spcBef>
            <a:spcAft>
              <a:spcPct val="35000"/>
            </a:spcAft>
          </a:pPr>
          <a:r>
            <a:rPr lang="it-IT" sz="2400" kern="1200" dirty="0" err="1" smtClean="0">
              <a:latin typeface="Times New Roman" panose="02020603050405020304" pitchFamily="18" charset="0"/>
              <a:cs typeface="Times New Roman" panose="02020603050405020304" pitchFamily="18" charset="0"/>
            </a:rPr>
            <a:t>Multiculturalism</a:t>
          </a:r>
          <a:endParaRPr lang="it-IT" sz="2400" kern="1200" dirty="0">
            <a:latin typeface="Times New Roman" panose="02020603050405020304" pitchFamily="18" charset="0"/>
            <a:cs typeface="Times New Roman" panose="02020603050405020304" pitchFamily="18" charset="0"/>
          </a:endParaRPr>
        </a:p>
      </dsp:txBody>
      <dsp:txXfrm>
        <a:off x="323341" y="1368153"/>
        <a:ext cx="2542204" cy="650240"/>
      </dsp:txXfrm>
    </dsp:sp>
    <dsp:sp modelId="{D522446D-F6ED-415D-B75B-173291D433FF}">
      <dsp:nvSpPr>
        <dsp:cNvPr id="0" name=""/>
        <dsp:cNvSpPr/>
      </dsp:nvSpPr>
      <dsp:spPr>
        <a:xfrm>
          <a:off x="4257368" y="1887981"/>
          <a:ext cx="1475231"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1066800">
            <a:lnSpc>
              <a:spcPct val="90000"/>
            </a:lnSpc>
            <a:spcBef>
              <a:spcPct val="0"/>
            </a:spcBef>
            <a:spcAft>
              <a:spcPct val="35000"/>
            </a:spcAft>
          </a:pPr>
          <a:r>
            <a:rPr lang="it-IT" sz="2400" kern="1200" dirty="0" err="1" smtClean="0">
              <a:latin typeface="Times New Roman" panose="02020603050405020304" pitchFamily="18" charset="0"/>
              <a:cs typeface="Times New Roman" panose="02020603050405020304" pitchFamily="18" charset="0"/>
            </a:rPr>
            <a:t>Citizenship</a:t>
          </a:r>
          <a:endParaRPr lang="it-IT" sz="2400" kern="1200" dirty="0">
            <a:latin typeface="Times New Roman" panose="02020603050405020304" pitchFamily="18" charset="0"/>
            <a:cs typeface="Times New Roman" panose="02020603050405020304" pitchFamily="18" charset="0"/>
          </a:endParaRPr>
        </a:p>
      </dsp:txBody>
      <dsp:txXfrm>
        <a:off x="4257368" y="1887981"/>
        <a:ext cx="1475231" cy="650240"/>
      </dsp:txXfrm>
    </dsp:sp>
    <dsp:sp modelId="{267E2F36-AC6E-4A41-B54D-645250036D55}">
      <dsp:nvSpPr>
        <dsp:cNvPr id="0" name=""/>
        <dsp:cNvSpPr/>
      </dsp:nvSpPr>
      <dsp:spPr>
        <a:xfrm>
          <a:off x="3249252" y="3413759"/>
          <a:ext cx="2235200"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ctr" defTabSz="1066800">
            <a:lnSpc>
              <a:spcPct val="90000"/>
            </a:lnSpc>
            <a:spcBef>
              <a:spcPct val="0"/>
            </a:spcBef>
            <a:spcAft>
              <a:spcPct val="35000"/>
            </a:spcAft>
          </a:pPr>
          <a:r>
            <a:rPr lang="it-IT" sz="2400" kern="1200" dirty="0" err="1" smtClean="0">
              <a:latin typeface="Times New Roman" panose="02020603050405020304" pitchFamily="18" charset="0"/>
              <a:cs typeface="Times New Roman" panose="02020603050405020304" pitchFamily="18" charset="0"/>
            </a:rPr>
            <a:t>Democracy</a:t>
          </a:r>
          <a:endParaRPr lang="it-IT" sz="2400" kern="1200" dirty="0">
            <a:latin typeface="Times New Roman" panose="02020603050405020304" pitchFamily="18" charset="0"/>
            <a:cs typeface="Times New Roman" panose="02020603050405020304" pitchFamily="18" charset="0"/>
          </a:endParaRPr>
        </a:p>
      </dsp:txBody>
      <dsp:txXfrm>
        <a:off x="3249252" y="3413759"/>
        <a:ext cx="2235200" cy="650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7864D-E85A-41E4-BEDE-B5CDB56CE680}">
      <dsp:nvSpPr>
        <dsp:cNvPr id="0" name=""/>
        <dsp:cNvSpPr/>
      </dsp:nvSpPr>
      <dsp:spPr>
        <a:xfrm>
          <a:off x="1012654" y="194804"/>
          <a:ext cx="4554765" cy="1924891"/>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ct val="35000"/>
            </a:spcAft>
          </a:pPr>
          <a:r>
            <a:rPr lang="it-IT" sz="1200" b="1" kern="1200" dirty="0" smtClean="0">
              <a:solidFill>
                <a:schemeClr val="tx1"/>
              </a:solidFill>
              <a:latin typeface="Times New Roman" panose="02020603050405020304" pitchFamily="18" charset="0"/>
              <a:cs typeface="Times New Roman" panose="02020603050405020304" pitchFamily="18" charset="0"/>
            </a:rPr>
            <a:t>DACA: </a:t>
          </a:r>
          <a:r>
            <a:rPr lang="en-US" sz="1200" kern="1200" dirty="0" smtClean="0">
              <a:solidFill>
                <a:schemeClr val="tx1"/>
              </a:solidFill>
              <a:latin typeface="Times New Roman" panose="02020603050405020304" pitchFamily="18" charset="0"/>
              <a:cs typeface="Times New Roman" panose="02020603050405020304" pitchFamily="18" charset="0"/>
            </a:rPr>
            <a:t>The president’s decision to wind down </a:t>
          </a:r>
          <a:r>
            <a:rPr lang="en-US" sz="1000" kern="1200" dirty="0" smtClean="0">
              <a:solidFill>
                <a:schemeClr val="tx1"/>
              </a:solidFill>
              <a:latin typeface="Times New Roman" panose="02020603050405020304" pitchFamily="18" charset="0"/>
              <a:cs typeface="Times New Roman" panose="02020603050405020304" pitchFamily="18" charset="0"/>
            </a:rPr>
            <a:t>DACA threw into question the fate of 250,000 school-age children who have become eligible for the policy’s protections since Obama began the program in 2012. An estimated 20,000 teachers are also </a:t>
          </a:r>
          <a:r>
            <a:rPr lang="en-US" sz="1200" kern="1200" dirty="0" smtClean="0">
              <a:solidFill>
                <a:schemeClr val="tx1"/>
              </a:solidFill>
              <a:latin typeface="Times New Roman" panose="02020603050405020304" pitchFamily="18" charset="0"/>
              <a:cs typeface="Times New Roman" panose="02020603050405020304" pitchFamily="18" charset="0"/>
            </a:rPr>
            <a:t>eligible for those measures.</a:t>
          </a:r>
        </a:p>
        <a:p>
          <a:pPr lvl="0" algn="ctr" defTabSz="533400">
            <a:lnSpc>
              <a:spcPct val="100000"/>
            </a:lnSpc>
            <a:spcBef>
              <a:spcPct val="0"/>
            </a:spcBef>
            <a:spcAft>
              <a:spcPct val="35000"/>
            </a:spcAft>
          </a:pPr>
          <a:r>
            <a:rPr lang="en-US" sz="1200" kern="1200" dirty="0" smtClean="0">
              <a:solidFill>
                <a:schemeClr val="tx1"/>
              </a:solidFill>
              <a:latin typeface="Times New Roman" panose="02020603050405020304" pitchFamily="18" charset="0"/>
              <a:cs typeface="Times New Roman" panose="02020603050405020304" pitchFamily="18" charset="0"/>
            </a:rPr>
            <a:t>Uncertainty for DACA recipients</a:t>
          </a:r>
        </a:p>
        <a:p>
          <a:pPr lvl="0" algn="ctr" defTabSz="533400">
            <a:lnSpc>
              <a:spcPct val="100000"/>
            </a:lnSpc>
            <a:spcBef>
              <a:spcPct val="0"/>
            </a:spcBef>
            <a:spcAft>
              <a:spcPct val="35000"/>
            </a:spcAft>
          </a:pPr>
          <a:r>
            <a:rPr lang="it-IT" sz="1200" kern="1200" dirty="0" smtClean="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rPr>
            <a:t>https://youtu.be/9QbahiMrGaQ</a:t>
          </a:r>
          <a:endParaRPr lang="it-IT" sz="1200" kern="1200" dirty="0" smtClean="0">
            <a:solidFill>
              <a:schemeClr val="tx1"/>
            </a:solidFill>
            <a:latin typeface="Times New Roman" panose="02020603050405020304" pitchFamily="18" charset="0"/>
            <a:cs typeface="Times New Roman" panose="02020603050405020304" pitchFamily="18" charset="0"/>
          </a:endParaRPr>
        </a:p>
        <a:p>
          <a:pPr lvl="0" algn="ctr" defTabSz="533400">
            <a:lnSpc>
              <a:spcPct val="100000"/>
            </a:lnSpc>
            <a:spcBef>
              <a:spcPct val="0"/>
            </a:spcBef>
            <a:spcAft>
              <a:spcPct val="35000"/>
            </a:spcAft>
          </a:pPr>
          <a:r>
            <a:rPr lang="it-IT" sz="1200" kern="1200" dirty="0" smtClean="0">
              <a:hlinkClick xmlns:r="http://schemas.openxmlformats.org/officeDocument/2006/relationships" r:id="rId2"/>
            </a:rPr>
            <a:t>http://www.bbc.com/news/av/world-us-canada-40488460/deported-american-changing-lives-in-mexico</a:t>
          </a:r>
          <a:endParaRPr lang="it-IT" sz="1200" kern="1200" dirty="0" smtClean="0"/>
        </a:p>
        <a:p>
          <a:pPr lvl="0" algn="ctr" defTabSz="533400">
            <a:lnSpc>
              <a:spcPct val="100000"/>
            </a:lnSpc>
            <a:spcBef>
              <a:spcPct val="0"/>
            </a:spcBef>
            <a:spcAft>
              <a:spcPct val="35000"/>
            </a:spcAft>
          </a:pPr>
          <a:endParaRPr lang="it-IT" sz="1200" b="1" kern="1200" dirty="0">
            <a:solidFill>
              <a:schemeClr val="tx1"/>
            </a:solidFill>
            <a:latin typeface="Times New Roman" panose="02020603050405020304" pitchFamily="18" charset="0"/>
            <a:cs typeface="Times New Roman" panose="02020603050405020304" pitchFamily="18" charset="0"/>
          </a:endParaRPr>
        </a:p>
      </dsp:txBody>
      <dsp:txXfrm>
        <a:off x="1106619" y="288769"/>
        <a:ext cx="4366835" cy="1736961"/>
      </dsp:txXfrm>
    </dsp:sp>
    <dsp:sp modelId="{89E9E98C-CB0B-4BC5-AB9B-9D8F402309D3}">
      <dsp:nvSpPr>
        <dsp:cNvPr id="0" name=""/>
        <dsp:cNvSpPr/>
      </dsp:nvSpPr>
      <dsp:spPr>
        <a:xfrm>
          <a:off x="423275" y="1513341"/>
          <a:ext cx="4526866" cy="4526866"/>
        </a:xfrm>
        <a:custGeom>
          <a:avLst/>
          <a:gdLst/>
          <a:ahLst/>
          <a:cxnLst/>
          <a:rect l="0" t="0" r="0" b="0"/>
          <a:pathLst>
            <a:path>
              <a:moveTo>
                <a:pt x="3837173" y="636634"/>
              </a:moveTo>
              <a:arcTo wR="2263433" hR="2263433" stAng="18843014" swAng="20059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9137EFF-7550-4859-82C0-2899D6AD4E5A}">
      <dsp:nvSpPr>
        <dsp:cNvPr id="0" name=""/>
        <dsp:cNvSpPr/>
      </dsp:nvSpPr>
      <dsp:spPr>
        <a:xfrm>
          <a:off x="4145030" y="2277189"/>
          <a:ext cx="1718141" cy="1275736"/>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it-IT" sz="1200" b="1" kern="1200" dirty="0" smtClean="0">
            <a:solidFill>
              <a:schemeClr val="tx1"/>
            </a:solidFill>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endParaRPr lang="it-IT" sz="1200" b="1" kern="1200" dirty="0" smtClean="0">
            <a:solidFill>
              <a:schemeClr val="tx1"/>
            </a:solidFill>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it-IT" sz="1200" b="1" kern="1200" dirty="0" smtClean="0">
              <a:solidFill>
                <a:schemeClr val="tx1"/>
              </a:solidFill>
              <a:latin typeface="Times New Roman" panose="02020603050405020304" pitchFamily="18" charset="0"/>
              <a:cs typeface="Times New Roman" panose="02020603050405020304" pitchFamily="18" charset="0"/>
            </a:rPr>
            <a:t>IUS </a:t>
          </a:r>
          <a:r>
            <a:rPr lang="it-IT" sz="1200" b="1" kern="1200" dirty="0" err="1" smtClean="0">
              <a:solidFill>
                <a:schemeClr val="tx1"/>
              </a:solidFill>
              <a:latin typeface="Times New Roman" panose="02020603050405020304" pitchFamily="18" charset="0"/>
              <a:cs typeface="Times New Roman" panose="02020603050405020304" pitchFamily="18" charset="0"/>
            </a:rPr>
            <a:t>Culturae</a:t>
          </a:r>
          <a:r>
            <a:rPr lang="it-IT" sz="1200" b="1" kern="1200" dirty="0" smtClean="0">
              <a:solidFill>
                <a:schemeClr val="tx1"/>
              </a:solidFill>
              <a:latin typeface="Times New Roman" panose="02020603050405020304" pitchFamily="18" charset="0"/>
              <a:cs typeface="Times New Roman" panose="02020603050405020304" pitchFamily="18" charset="0"/>
            </a:rPr>
            <a:t> </a:t>
          </a:r>
        </a:p>
        <a:p>
          <a:pPr lvl="0" algn="ctr" defTabSz="533400">
            <a:lnSpc>
              <a:spcPct val="90000"/>
            </a:lnSpc>
            <a:spcBef>
              <a:spcPct val="0"/>
            </a:spcBef>
            <a:spcAft>
              <a:spcPct val="35000"/>
            </a:spcAft>
          </a:pPr>
          <a:r>
            <a:rPr lang="it-IT" sz="1200" b="1" kern="1200" dirty="0" err="1" smtClean="0">
              <a:solidFill>
                <a:schemeClr val="tx1"/>
              </a:solidFill>
              <a:latin typeface="Times New Roman" panose="02020603050405020304" pitchFamily="18" charset="0"/>
              <a:cs typeface="Times New Roman" panose="02020603050405020304" pitchFamily="18" charset="0"/>
            </a:rPr>
            <a:t>Italian</a:t>
          </a:r>
          <a:r>
            <a:rPr lang="it-IT" sz="1200" b="1" kern="1200" dirty="0" smtClean="0">
              <a:solidFill>
                <a:schemeClr val="tx1"/>
              </a:solidFill>
              <a:latin typeface="Times New Roman" panose="02020603050405020304" pitchFamily="18" charset="0"/>
              <a:cs typeface="Times New Roman" panose="02020603050405020304" pitchFamily="18" charset="0"/>
            </a:rPr>
            <a:t> law</a:t>
          </a:r>
        </a:p>
        <a:p>
          <a:pPr lvl="0" algn="ctr" defTabSz="533400">
            <a:lnSpc>
              <a:spcPct val="90000"/>
            </a:lnSpc>
            <a:spcBef>
              <a:spcPct val="0"/>
            </a:spcBef>
            <a:spcAft>
              <a:spcPct val="35000"/>
            </a:spcAft>
          </a:pPr>
          <a:r>
            <a:rPr lang="en-US" sz="1200" b="1" kern="1200" dirty="0" smtClean="0">
              <a:solidFill>
                <a:schemeClr val="tx1"/>
              </a:solidFill>
              <a:latin typeface="Times New Roman" panose="02020603050405020304" pitchFamily="18" charset="0"/>
              <a:cs typeface="Times New Roman" panose="02020603050405020304" pitchFamily="18" charset="0"/>
            </a:rPr>
            <a:t>right of citizenship to those who have attended a five year training course in Italy</a:t>
          </a:r>
          <a:endParaRPr lang="it-IT" sz="1200" b="1" kern="1200" dirty="0" smtClean="0">
            <a:solidFill>
              <a:schemeClr val="tx1"/>
            </a:solidFill>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endParaRPr lang="it-IT" sz="1000" b="1" kern="1200" dirty="0" smtClean="0">
            <a:solidFill>
              <a:schemeClr val="tx1"/>
            </a:solidFill>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it-IT" sz="1200" b="1" kern="1200" dirty="0" smtClean="0">
              <a:solidFill>
                <a:schemeClr val="tx1"/>
              </a:solidFill>
              <a:latin typeface="Times New Roman" panose="02020603050405020304" pitchFamily="18" charset="0"/>
              <a:cs typeface="Times New Roman" panose="02020603050405020304" pitchFamily="18" charset="0"/>
            </a:rPr>
            <a:t> </a:t>
          </a:r>
          <a:endParaRPr lang="it-IT" sz="1200" b="1" kern="1200" dirty="0">
            <a:solidFill>
              <a:schemeClr val="tx1"/>
            </a:solidFill>
            <a:latin typeface="Times New Roman" panose="02020603050405020304" pitchFamily="18" charset="0"/>
            <a:cs typeface="Times New Roman" panose="02020603050405020304" pitchFamily="18" charset="0"/>
          </a:endParaRPr>
        </a:p>
      </dsp:txBody>
      <dsp:txXfrm>
        <a:off x="4207306" y="2339465"/>
        <a:ext cx="1593589" cy="1151184"/>
      </dsp:txXfrm>
    </dsp:sp>
    <dsp:sp modelId="{45457435-9B7D-4991-8D98-24F07BDA85D2}">
      <dsp:nvSpPr>
        <dsp:cNvPr id="0" name=""/>
        <dsp:cNvSpPr/>
      </dsp:nvSpPr>
      <dsp:spPr>
        <a:xfrm>
          <a:off x="1151820" y="2963412"/>
          <a:ext cx="4526866" cy="4526866"/>
        </a:xfrm>
        <a:custGeom>
          <a:avLst/>
          <a:gdLst/>
          <a:ahLst/>
          <a:cxnLst/>
          <a:rect l="0" t="0" r="0" b="0"/>
          <a:pathLst>
            <a:path>
              <a:moveTo>
                <a:pt x="3869731" y="668774"/>
              </a:moveTo>
              <a:arcTo wR="2263433" hR="2263433" stAng="18912500" swAng="52457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E7FBCCF-C754-4C57-921E-220C70FC0FBE}">
      <dsp:nvSpPr>
        <dsp:cNvPr id="0" name=""/>
        <dsp:cNvSpPr/>
      </dsp:nvSpPr>
      <dsp:spPr>
        <a:xfrm>
          <a:off x="4029866" y="3989213"/>
          <a:ext cx="1611219" cy="1352734"/>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b="1" kern="1200" dirty="0" err="1" smtClean="0">
              <a:solidFill>
                <a:schemeClr val="tx1"/>
              </a:solidFill>
              <a:latin typeface="Times New Roman" panose="02020603050405020304" pitchFamily="18" charset="0"/>
              <a:cs typeface="Times New Roman" panose="02020603050405020304" pitchFamily="18" charset="0"/>
            </a:rPr>
            <a:t>Migrant</a:t>
          </a:r>
          <a:r>
            <a:rPr lang="it-IT" sz="1200" b="1" kern="1200" dirty="0" smtClean="0">
              <a:solidFill>
                <a:schemeClr val="tx1"/>
              </a:solidFill>
              <a:latin typeface="Times New Roman" panose="02020603050405020304" pitchFamily="18" charset="0"/>
              <a:cs typeface="Times New Roman" panose="02020603050405020304" pitchFamily="18" charset="0"/>
            </a:rPr>
            <a:t> </a:t>
          </a:r>
          <a:r>
            <a:rPr lang="it-IT" sz="1200" b="1" kern="1200" dirty="0" err="1" smtClean="0">
              <a:solidFill>
                <a:schemeClr val="tx1"/>
              </a:solidFill>
              <a:latin typeface="Times New Roman" panose="02020603050405020304" pitchFamily="18" charset="0"/>
              <a:cs typeface="Times New Roman" panose="02020603050405020304" pitchFamily="18" charset="0"/>
            </a:rPr>
            <a:t>children</a:t>
          </a:r>
          <a:r>
            <a:rPr lang="it-IT" sz="1200" b="1" kern="1200" dirty="0" smtClean="0">
              <a:solidFill>
                <a:schemeClr val="tx1"/>
              </a:solidFill>
              <a:latin typeface="Times New Roman" panose="02020603050405020304" pitchFamily="18" charset="0"/>
              <a:cs typeface="Times New Roman" panose="02020603050405020304" pitchFamily="18" charset="0"/>
            </a:rPr>
            <a:t> to Australia: </a:t>
          </a:r>
          <a:r>
            <a:rPr lang="it-IT" sz="1200" b="1" kern="1200" dirty="0" err="1" smtClean="0">
              <a:solidFill>
                <a:schemeClr val="tx1"/>
              </a:solidFill>
              <a:latin typeface="Times New Roman" panose="02020603050405020304" pitchFamily="18" charset="0"/>
              <a:cs typeface="Times New Roman" panose="02020603050405020304" pitchFamily="18" charset="0"/>
            </a:rPr>
            <a:t>Anna’s</a:t>
          </a:r>
          <a:r>
            <a:rPr lang="it-IT" sz="1200" b="1" kern="1200" dirty="0" smtClean="0">
              <a:solidFill>
                <a:schemeClr val="tx1"/>
              </a:solidFill>
              <a:latin typeface="Times New Roman" panose="02020603050405020304" pitchFamily="18" charset="0"/>
              <a:cs typeface="Times New Roman" panose="02020603050405020304" pitchFamily="18" charset="0"/>
            </a:rPr>
            <a:t> story</a:t>
          </a:r>
        </a:p>
        <a:p>
          <a:pPr lvl="0" algn="ctr" defTabSz="533400">
            <a:lnSpc>
              <a:spcPct val="90000"/>
            </a:lnSpc>
            <a:spcBef>
              <a:spcPct val="0"/>
            </a:spcBef>
            <a:spcAft>
              <a:spcPct val="35000"/>
            </a:spcAft>
          </a:pPr>
          <a:r>
            <a:rPr lang="it-IT" sz="1200" kern="1200" dirty="0" smtClean="0">
              <a:hlinkClick xmlns:r="http://schemas.openxmlformats.org/officeDocument/2006/relationships" r:id="rId3"/>
            </a:rPr>
            <a:t>http://otoweb.cloudapp.net/</a:t>
          </a:r>
          <a:endParaRPr lang="it-IT" sz="1200" b="1" kern="1200" dirty="0">
            <a:solidFill>
              <a:schemeClr val="tx1"/>
            </a:solidFill>
            <a:latin typeface="Times New Roman" panose="02020603050405020304" pitchFamily="18" charset="0"/>
            <a:cs typeface="Times New Roman" panose="02020603050405020304" pitchFamily="18" charset="0"/>
          </a:endParaRPr>
        </a:p>
      </dsp:txBody>
      <dsp:txXfrm>
        <a:off x="4095901" y="4055248"/>
        <a:ext cx="1479149" cy="1220664"/>
      </dsp:txXfrm>
    </dsp:sp>
    <dsp:sp modelId="{F4A7D479-E6DD-42EF-B867-00D42F9801F4}">
      <dsp:nvSpPr>
        <dsp:cNvPr id="0" name=""/>
        <dsp:cNvSpPr/>
      </dsp:nvSpPr>
      <dsp:spPr>
        <a:xfrm>
          <a:off x="368860" y="1126955"/>
          <a:ext cx="4526866" cy="4526866"/>
        </a:xfrm>
        <a:custGeom>
          <a:avLst/>
          <a:gdLst/>
          <a:ahLst/>
          <a:cxnLst/>
          <a:rect l="0" t="0" r="0" b="0"/>
          <a:pathLst>
            <a:path>
              <a:moveTo>
                <a:pt x="3398002" y="4221974"/>
              </a:moveTo>
              <a:arcTo wR="2263433" hR="2263433" stAng="3594995" swAng="150108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01C85FC-A946-409D-92BA-F6479DDE48B4}">
      <dsp:nvSpPr>
        <dsp:cNvPr id="0" name=""/>
        <dsp:cNvSpPr/>
      </dsp:nvSpPr>
      <dsp:spPr>
        <a:xfrm>
          <a:off x="0" y="4062155"/>
          <a:ext cx="2514550" cy="1595811"/>
        </a:xfrm>
        <a:prstGeom prst="round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latin typeface="Times New Roman" panose="02020603050405020304" pitchFamily="18" charset="0"/>
              <a:cs typeface="Times New Roman" panose="02020603050405020304" pitchFamily="18" charset="0"/>
            </a:rPr>
            <a:t>Multiculturalism and Citizenship</a:t>
          </a:r>
        </a:p>
        <a:p>
          <a:pPr lvl="0" algn="ctr" defTabSz="444500">
            <a:lnSpc>
              <a:spcPct val="90000"/>
            </a:lnSpc>
            <a:spcBef>
              <a:spcPct val="0"/>
            </a:spcBef>
            <a:spcAft>
              <a:spcPct val="35000"/>
            </a:spcAft>
          </a:pPr>
          <a:r>
            <a:rPr lang="en-GB" sz="1000" b="1" kern="1200" dirty="0" smtClean="0">
              <a:solidFill>
                <a:schemeClr val="tx1"/>
              </a:solidFill>
              <a:latin typeface="Times New Roman" panose="02020603050405020304" pitchFamily="18" charset="0"/>
              <a:cs typeface="Times New Roman" panose="02020603050405020304" pitchFamily="18" charset="0"/>
            </a:rPr>
            <a:t>“Careful consideration must be given to the nature and consequences of multicultural perspectives particularly within citizenship education where issues of identity and belonging are central components” (</a:t>
          </a:r>
          <a:r>
            <a:rPr lang="en-GB" sz="1000" b="1" kern="1200" dirty="0" smtClean="0">
              <a:solidFill>
                <a:schemeClr val="tx1"/>
              </a:solidFill>
            </a:rPr>
            <a:t>Simon A., </a:t>
          </a:r>
          <a:r>
            <a:rPr lang="en-GB" sz="1000" b="1" i="1" kern="1200" dirty="0" smtClean="0">
              <a:solidFill>
                <a:schemeClr val="tx1"/>
              </a:solidFill>
            </a:rPr>
            <a:t>Citizenship and Multiculturalism: A Critical Assessment,  </a:t>
          </a:r>
          <a:r>
            <a:rPr lang="en-GB" sz="1000" b="1" i="0" kern="1200" dirty="0" smtClean="0">
              <a:solidFill>
                <a:schemeClr val="tx1"/>
              </a:solidFill>
            </a:rPr>
            <a:t>2008) </a:t>
          </a:r>
          <a:endParaRPr lang="en-US" sz="1000" b="1" kern="1200" dirty="0" smtClean="0">
            <a:solidFill>
              <a:schemeClr val="tx1"/>
            </a:solidFill>
            <a:latin typeface="Times New Roman" panose="02020603050405020304" pitchFamily="18" charset="0"/>
            <a:cs typeface="Times New Roman" panose="02020603050405020304" pitchFamily="18" charset="0"/>
          </a:endParaRPr>
        </a:p>
      </dsp:txBody>
      <dsp:txXfrm>
        <a:off x="77901" y="4140056"/>
        <a:ext cx="2358748" cy="1440009"/>
      </dsp:txXfrm>
    </dsp:sp>
    <dsp:sp modelId="{1FD8C9BE-1439-4F4E-B5AB-24BC6E61DE2F}">
      <dsp:nvSpPr>
        <dsp:cNvPr id="0" name=""/>
        <dsp:cNvSpPr/>
      </dsp:nvSpPr>
      <dsp:spPr>
        <a:xfrm>
          <a:off x="404094" y="3019978"/>
          <a:ext cx="4526866" cy="4526866"/>
        </a:xfrm>
        <a:custGeom>
          <a:avLst/>
          <a:gdLst/>
          <a:ahLst/>
          <a:cxnLst/>
          <a:rect l="0" t="0" r="0" b="0"/>
          <a:pathLst>
            <a:path>
              <a:moveTo>
                <a:pt x="440723" y="921472"/>
              </a:moveTo>
              <a:arcTo wR="2263433" hR="2263433" stAng="12981730" swAng="67244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FD8C8AF-DA84-4AD3-830C-FF7728975767}">
      <dsp:nvSpPr>
        <dsp:cNvPr id="0" name=""/>
        <dsp:cNvSpPr/>
      </dsp:nvSpPr>
      <dsp:spPr>
        <a:xfrm>
          <a:off x="-143708" y="2676405"/>
          <a:ext cx="2688612" cy="841093"/>
        </a:xfrm>
        <a:prstGeom prst="round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Times New Roman" panose="02020603050405020304" pitchFamily="18" charset="0"/>
              <a:cs typeface="Times New Roman" panose="02020603050405020304" pitchFamily="18" charset="0"/>
            </a:rPr>
            <a:t>Council of Europe: </a:t>
          </a:r>
        </a:p>
        <a:p>
          <a:pPr lvl="0" algn="ctr" defTabSz="622300">
            <a:lnSpc>
              <a:spcPct val="90000"/>
            </a:lnSpc>
            <a:spcBef>
              <a:spcPct val="0"/>
            </a:spcBef>
            <a:spcAft>
              <a:spcPct val="35000"/>
            </a:spcAft>
          </a:pPr>
          <a:r>
            <a:rPr lang="en-US" sz="1400" b="1" kern="1200" dirty="0" smtClean="0">
              <a:solidFill>
                <a:schemeClr val="tx1"/>
              </a:solidFill>
              <a:latin typeface="Times New Roman" panose="02020603050405020304" pitchFamily="18" charset="0"/>
              <a:cs typeface="Times New Roman" panose="02020603050405020304" pitchFamily="18" charset="0"/>
            </a:rPr>
            <a:t>World Forum on democracy and culture of democracy (see next slides)</a:t>
          </a:r>
          <a:endParaRPr lang="it-IT" sz="1400" b="1" kern="1200" dirty="0"/>
        </a:p>
      </dsp:txBody>
      <dsp:txXfrm>
        <a:off x="-102649" y="2717464"/>
        <a:ext cx="2606494" cy="758975"/>
      </dsp:txXfrm>
    </dsp:sp>
    <dsp:sp modelId="{D33043B5-F41F-4605-94EB-5DC662E54B60}">
      <dsp:nvSpPr>
        <dsp:cNvPr id="0" name=""/>
        <dsp:cNvSpPr/>
      </dsp:nvSpPr>
      <dsp:spPr>
        <a:xfrm>
          <a:off x="1204598" y="1766117"/>
          <a:ext cx="4526866" cy="4526866"/>
        </a:xfrm>
        <a:custGeom>
          <a:avLst/>
          <a:gdLst/>
          <a:ahLst/>
          <a:cxnLst/>
          <a:rect l="0" t="0" r="0" b="0"/>
          <a:pathLst>
            <a:path>
              <a:moveTo>
                <a:pt x="551501" y="782751"/>
              </a:moveTo>
              <a:arcTo wR="2263433" hR="2263433" stAng="13251429" swAng="75254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CFD9F-D4A9-4B25-BF3F-BC87E4C422F6}">
      <dsp:nvSpPr>
        <dsp:cNvPr id="0" name=""/>
        <dsp:cNvSpPr/>
      </dsp:nvSpPr>
      <dsp:spPr>
        <a:xfrm>
          <a:off x="1195510" y="-165026"/>
          <a:ext cx="5933291" cy="5159293"/>
        </a:xfrm>
        <a:prstGeom prst="circularArrow">
          <a:avLst>
            <a:gd name="adj1" fmla="val 5544"/>
            <a:gd name="adj2" fmla="val 330680"/>
            <a:gd name="adj3" fmla="val 13759016"/>
            <a:gd name="adj4" fmla="val 17396263"/>
            <a:gd name="adj5" fmla="val 5757"/>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D97670CC-4F93-4DF4-84C4-2F6DC75B9BE3}">
      <dsp:nvSpPr>
        <dsp:cNvPr id="0" name=""/>
        <dsp:cNvSpPr/>
      </dsp:nvSpPr>
      <dsp:spPr>
        <a:xfrm>
          <a:off x="2945404" y="135087"/>
          <a:ext cx="2433504" cy="68347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it-IT" sz="2200" b="1" kern="1200" dirty="0" smtClean="0">
              <a:latin typeface="Times New Roman" panose="02020603050405020304" pitchFamily="18" charset="0"/>
              <a:cs typeface="Times New Roman" panose="02020603050405020304" pitchFamily="18" charset="0"/>
            </a:rPr>
            <a:t>DACA</a:t>
          </a:r>
          <a:endParaRPr lang="it-IT" sz="2200" b="1" kern="1200" dirty="0">
            <a:latin typeface="Times New Roman" panose="02020603050405020304" pitchFamily="18" charset="0"/>
            <a:cs typeface="Times New Roman" panose="02020603050405020304" pitchFamily="18" charset="0"/>
          </a:endParaRPr>
        </a:p>
      </dsp:txBody>
      <dsp:txXfrm>
        <a:off x="2978768" y="168451"/>
        <a:ext cx="2366776" cy="616746"/>
      </dsp:txXfrm>
    </dsp:sp>
    <dsp:sp modelId="{7052AC9F-7D61-464C-A32A-919F46871D75}">
      <dsp:nvSpPr>
        <dsp:cNvPr id="0" name=""/>
        <dsp:cNvSpPr/>
      </dsp:nvSpPr>
      <dsp:spPr>
        <a:xfrm>
          <a:off x="6279463" y="1322601"/>
          <a:ext cx="2433504" cy="121675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it-IT" sz="2200" b="1" kern="1200" dirty="0" smtClean="0">
              <a:latin typeface="Times New Roman" panose="02020603050405020304" pitchFamily="18" charset="0"/>
              <a:cs typeface="Times New Roman" panose="02020603050405020304" pitchFamily="18" charset="0"/>
            </a:rPr>
            <a:t>IUS CULTURAE</a:t>
          </a:r>
          <a:endParaRPr lang="it-IT" sz="2200" b="1" kern="1200" dirty="0">
            <a:latin typeface="Times New Roman" panose="02020603050405020304" pitchFamily="18" charset="0"/>
            <a:cs typeface="Times New Roman" panose="02020603050405020304" pitchFamily="18" charset="0"/>
          </a:endParaRPr>
        </a:p>
      </dsp:txBody>
      <dsp:txXfrm>
        <a:off x="6338860" y="1381998"/>
        <a:ext cx="2314710" cy="1097958"/>
      </dsp:txXfrm>
    </dsp:sp>
    <dsp:sp modelId="{2D6A8645-8FD4-4EEA-B25F-2EA360467F8C}">
      <dsp:nvSpPr>
        <dsp:cNvPr id="0" name=""/>
        <dsp:cNvSpPr/>
      </dsp:nvSpPr>
      <dsp:spPr>
        <a:xfrm>
          <a:off x="4238605" y="3848512"/>
          <a:ext cx="2433504" cy="121675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it-IT" sz="2200" b="1" kern="1200" dirty="0" err="1" smtClean="0">
              <a:latin typeface="Times New Roman" panose="02020603050405020304" pitchFamily="18" charset="0"/>
              <a:cs typeface="Times New Roman" panose="02020603050405020304" pitchFamily="18" charset="0"/>
            </a:rPr>
            <a:t>Migrant</a:t>
          </a:r>
          <a:r>
            <a:rPr lang="it-IT" sz="2200" b="1" kern="1200" dirty="0" smtClean="0">
              <a:latin typeface="Times New Roman" panose="02020603050405020304" pitchFamily="18" charset="0"/>
              <a:cs typeface="Times New Roman" panose="02020603050405020304" pitchFamily="18" charset="0"/>
            </a:rPr>
            <a:t> </a:t>
          </a:r>
          <a:r>
            <a:rPr lang="it-IT" sz="2200" b="1" kern="1200" dirty="0" err="1" smtClean="0">
              <a:latin typeface="Times New Roman" panose="02020603050405020304" pitchFamily="18" charset="0"/>
              <a:cs typeface="Times New Roman" panose="02020603050405020304" pitchFamily="18" charset="0"/>
            </a:rPr>
            <a:t>Children</a:t>
          </a:r>
          <a:endParaRPr lang="it-IT" sz="2200" b="1" kern="1200" dirty="0">
            <a:latin typeface="Times New Roman" panose="02020603050405020304" pitchFamily="18" charset="0"/>
            <a:cs typeface="Times New Roman" panose="02020603050405020304" pitchFamily="18" charset="0"/>
          </a:endParaRPr>
        </a:p>
      </dsp:txBody>
      <dsp:txXfrm>
        <a:off x="4298002" y="3907909"/>
        <a:ext cx="2314710" cy="1097958"/>
      </dsp:txXfrm>
    </dsp:sp>
    <dsp:sp modelId="{7DF9F9BD-FBF4-4C23-93D9-86730BAD8235}">
      <dsp:nvSpPr>
        <dsp:cNvPr id="0" name=""/>
        <dsp:cNvSpPr/>
      </dsp:nvSpPr>
      <dsp:spPr>
        <a:xfrm>
          <a:off x="1652202" y="3848512"/>
          <a:ext cx="2433504" cy="121675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latin typeface="Times New Roman" panose="02020603050405020304" pitchFamily="18" charset="0"/>
              <a:cs typeface="Times New Roman" panose="02020603050405020304" pitchFamily="18" charset="0"/>
            </a:rPr>
            <a:t>Multiculturalism and Citizenship</a:t>
          </a:r>
          <a:endParaRPr lang="it-IT" sz="2200" b="1" kern="1200" dirty="0">
            <a:latin typeface="Times New Roman" panose="02020603050405020304" pitchFamily="18" charset="0"/>
            <a:cs typeface="Times New Roman" panose="02020603050405020304" pitchFamily="18" charset="0"/>
          </a:endParaRPr>
        </a:p>
      </dsp:txBody>
      <dsp:txXfrm>
        <a:off x="1711599" y="3907909"/>
        <a:ext cx="2314710" cy="1097958"/>
      </dsp:txXfrm>
    </dsp:sp>
    <dsp:sp modelId="{D2EE1D6A-FDFB-4AEB-BBFA-0868C2A54926}">
      <dsp:nvSpPr>
        <dsp:cNvPr id="0" name=""/>
        <dsp:cNvSpPr/>
      </dsp:nvSpPr>
      <dsp:spPr>
        <a:xfrm>
          <a:off x="122311" y="1466633"/>
          <a:ext cx="1656194" cy="92869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it-IT" sz="2200" b="1" kern="1200" dirty="0" err="1" smtClean="0">
              <a:latin typeface="Times New Roman" panose="02020603050405020304" pitchFamily="18" charset="0"/>
              <a:cs typeface="Times New Roman" panose="02020603050405020304" pitchFamily="18" charset="0"/>
            </a:rPr>
            <a:t>Democracy</a:t>
          </a:r>
          <a:endParaRPr lang="it-IT" sz="2200" b="1" kern="1200" dirty="0">
            <a:latin typeface="Times New Roman" panose="02020603050405020304" pitchFamily="18" charset="0"/>
            <a:cs typeface="Times New Roman" panose="02020603050405020304" pitchFamily="18" charset="0"/>
          </a:endParaRPr>
        </a:p>
      </dsp:txBody>
      <dsp:txXfrm>
        <a:off x="167646" y="1511968"/>
        <a:ext cx="1565524" cy="838028"/>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C9186D6-BF44-46EB-926B-84F17FF00FE4}" type="datetimeFigureOut">
              <a:rPr lang="it-IT" smtClean="0"/>
              <a:t>03/01/2018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B52643-EAC9-40F2-BAF6-843FCDB6CA2D}" type="slidenum">
              <a:rPr lang="it-IT" smtClean="0"/>
              <a:t>‹N›</a:t>
            </a:fld>
            <a:endParaRPr lang="it-IT"/>
          </a:p>
        </p:txBody>
      </p:sp>
    </p:spTree>
    <p:extLst>
      <p:ext uri="{BB962C8B-B14F-4D97-AF65-F5344CB8AC3E}">
        <p14:creationId xmlns:p14="http://schemas.microsoft.com/office/powerpoint/2010/main" val="3180410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C9186D6-BF44-46EB-926B-84F17FF00FE4}" type="datetimeFigureOut">
              <a:rPr lang="it-IT" smtClean="0"/>
              <a:t>03/01/2018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B52643-EAC9-40F2-BAF6-843FCDB6CA2D}" type="slidenum">
              <a:rPr lang="it-IT" smtClean="0"/>
              <a:t>‹N›</a:t>
            </a:fld>
            <a:endParaRPr lang="it-IT"/>
          </a:p>
        </p:txBody>
      </p:sp>
    </p:spTree>
    <p:extLst>
      <p:ext uri="{BB962C8B-B14F-4D97-AF65-F5344CB8AC3E}">
        <p14:creationId xmlns:p14="http://schemas.microsoft.com/office/powerpoint/2010/main" val="2211108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C9186D6-BF44-46EB-926B-84F17FF00FE4}" type="datetimeFigureOut">
              <a:rPr lang="it-IT" smtClean="0"/>
              <a:t>03/01/2018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B52643-EAC9-40F2-BAF6-843FCDB6CA2D}" type="slidenum">
              <a:rPr lang="it-IT" smtClean="0"/>
              <a:t>‹N›</a:t>
            </a:fld>
            <a:endParaRPr lang="it-IT"/>
          </a:p>
        </p:txBody>
      </p:sp>
    </p:spTree>
    <p:extLst>
      <p:ext uri="{BB962C8B-B14F-4D97-AF65-F5344CB8AC3E}">
        <p14:creationId xmlns:p14="http://schemas.microsoft.com/office/powerpoint/2010/main" val="3564134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C9186D6-BF44-46EB-926B-84F17FF00FE4}" type="datetimeFigureOut">
              <a:rPr lang="it-IT" smtClean="0"/>
              <a:t>03/01/2018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B52643-EAC9-40F2-BAF6-843FCDB6CA2D}" type="slidenum">
              <a:rPr lang="it-IT" smtClean="0"/>
              <a:t>‹N›</a:t>
            </a:fld>
            <a:endParaRPr lang="it-IT"/>
          </a:p>
        </p:txBody>
      </p:sp>
    </p:spTree>
    <p:extLst>
      <p:ext uri="{BB962C8B-B14F-4D97-AF65-F5344CB8AC3E}">
        <p14:creationId xmlns:p14="http://schemas.microsoft.com/office/powerpoint/2010/main" val="199858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C9186D6-BF44-46EB-926B-84F17FF00FE4}" type="datetimeFigureOut">
              <a:rPr lang="it-IT" smtClean="0"/>
              <a:t>03/01/2018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B52643-EAC9-40F2-BAF6-843FCDB6CA2D}" type="slidenum">
              <a:rPr lang="it-IT" smtClean="0"/>
              <a:t>‹N›</a:t>
            </a:fld>
            <a:endParaRPr lang="it-IT"/>
          </a:p>
        </p:txBody>
      </p:sp>
    </p:spTree>
    <p:extLst>
      <p:ext uri="{BB962C8B-B14F-4D97-AF65-F5344CB8AC3E}">
        <p14:creationId xmlns:p14="http://schemas.microsoft.com/office/powerpoint/2010/main" val="2261559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C9186D6-BF44-46EB-926B-84F17FF00FE4}" type="datetimeFigureOut">
              <a:rPr lang="it-IT" smtClean="0"/>
              <a:t>03/01/2018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B52643-EAC9-40F2-BAF6-843FCDB6CA2D}" type="slidenum">
              <a:rPr lang="it-IT" smtClean="0"/>
              <a:t>‹N›</a:t>
            </a:fld>
            <a:endParaRPr lang="it-IT"/>
          </a:p>
        </p:txBody>
      </p:sp>
    </p:spTree>
    <p:extLst>
      <p:ext uri="{BB962C8B-B14F-4D97-AF65-F5344CB8AC3E}">
        <p14:creationId xmlns:p14="http://schemas.microsoft.com/office/powerpoint/2010/main" val="1863654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C9186D6-BF44-46EB-926B-84F17FF00FE4}" type="datetimeFigureOut">
              <a:rPr lang="it-IT" smtClean="0"/>
              <a:t>03/01/2018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2B52643-EAC9-40F2-BAF6-843FCDB6CA2D}" type="slidenum">
              <a:rPr lang="it-IT" smtClean="0"/>
              <a:t>‹N›</a:t>
            </a:fld>
            <a:endParaRPr lang="it-IT"/>
          </a:p>
        </p:txBody>
      </p:sp>
    </p:spTree>
    <p:extLst>
      <p:ext uri="{BB962C8B-B14F-4D97-AF65-F5344CB8AC3E}">
        <p14:creationId xmlns:p14="http://schemas.microsoft.com/office/powerpoint/2010/main" val="4288929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C9186D6-BF44-46EB-926B-84F17FF00FE4}" type="datetimeFigureOut">
              <a:rPr lang="it-IT" smtClean="0"/>
              <a:t>03/01/2018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2B52643-EAC9-40F2-BAF6-843FCDB6CA2D}" type="slidenum">
              <a:rPr lang="it-IT" smtClean="0"/>
              <a:t>‹N›</a:t>
            </a:fld>
            <a:endParaRPr lang="it-IT"/>
          </a:p>
        </p:txBody>
      </p:sp>
    </p:spTree>
    <p:extLst>
      <p:ext uri="{BB962C8B-B14F-4D97-AF65-F5344CB8AC3E}">
        <p14:creationId xmlns:p14="http://schemas.microsoft.com/office/powerpoint/2010/main" val="2096376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C9186D6-BF44-46EB-926B-84F17FF00FE4}" type="datetimeFigureOut">
              <a:rPr lang="it-IT" smtClean="0"/>
              <a:t>03/01/2018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2B52643-EAC9-40F2-BAF6-843FCDB6CA2D}" type="slidenum">
              <a:rPr lang="it-IT" smtClean="0"/>
              <a:t>‹N›</a:t>
            </a:fld>
            <a:endParaRPr lang="it-IT"/>
          </a:p>
        </p:txBody>
      </p:sp>
    </p:spTree>
    <p:extLst>
      <p:ext uri="{BB962C8B-B14F-4D97-AF65-F5344CB8AC3E}">
        <p14:creationId xmlns:p14="http://schemas.microsoft.com/office/powerpoint/2010/main" val="2296125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C9186D6-BF44-46EB-926B-84F17FF00FE4}" type="datetimeFigureOut">
              <a:rPr lang="it-IT" smtClean="0"/>
              <a:t>03/01/2018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B52643-EAC9-40F2-BAF6-843FCDB6CA2D}" type="slidenum">
              <a:rPr lang="it-IT" smtClean="0"/>
              <a:t>‹N›</a:t>
            </a:fld>
            <a:endParaRPr lang="it-IT"/>
          </a:p>
        </p:txBody>
      </p:sp>
    </p:spTree>
    <p:extLst>
      <p:ext uri="{BB962C8B-B14F-4D97-AF65-F5344CB8AC3E}">
        <p14:creationId xmlns:p14="http://schemas.microsoft.com/office/powerpoint/2010/main" val="3105170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C9186D6-BF44-46EB-926B-84F17FF00FE4}" type="datetimeFigureOut">
              <a:rPr lang="it-IT" smtClean="0"/>
              <a:t>03/01/2018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B52643-EAC9-40F2-BAF6-843FCDB6CA2D}" type="slidenum">
              <a:rPr lang="it-IT" smtClean="0"/>
              <a:t>‹N›</a:t>
            </a:fld>
            <a:endParaRPr lang="it-IT"/>
          </a:p>
        </p:txBody>
      </p:sp>
    </p:spTree>
    <p:extLst>
      <p:ext uri="{BB962C8B-B14F-4D97-AF65-F5344CB8AC3E}">
        <p14:creationId xmlns:p14="http://schemas.microsoft.com/office/powerpoint/2010/main" val="3727104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9186D6-BF44-46EB-926B-84F17FF00FE4}" type="datetimeFigureOut">
              <a:rPr lang="it-IT" smtClean="0"/>
              <a:t>03/01/2018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52643-EAC9-40F2-BAF6-843FCDB6CA2D}" type="slidenum">
              <a:rPr lang="it-IT" smtClean="0"/>
              <a:t>‹N›</a:t>
            </a:fld>
            <a:endParaRPr lang="it-IT"/>
          </a:p>
        </p:txBody>
      </p:sp>
    </p:spTree>
    <p:extLst>
      <p:ext uri="{BB962C8B-B14F-4D97-AF65-F5344CB8AC3E}">
        <p14:creationId xmlns:p14="http://schemas.microsoft.com/office/powerpoint/2010/main" val="2485138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sty.presswarehouse.com/Books/BookDetail.aspx?productID=500505" TargetMode="External"/><Relationship Id="rId3" Type="http://schemas.openxmlformats.org/officeDocument/2006/relationships/image" Target="../media/image1.jpeg"/><Relationship Id="rId7" Type="http://schemas.openxmlformats.org/officeDocument/2006/relationships/hyperlink" Target="https://www.youtube.com/watch?v=iNvQlm9phEI&amp;t=82s" TargetMode="External"/><Relationship Id="rId2" Type="http://schemas.openxmlformats.org/officeDocument/2006/relationships/hyperlink" Target="https://youtu.be/uglD6YMvUFE"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s://www.youtube.com/watch?v=ySdGj6pG8gk" TargetMode="Externa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2.png"/><Relationship Id="rId4" Type="http://schemas.openxmlformats.org/officeDocument/2006/relationships/diagramLayout" Target="../diagrams/layout2.xml"/><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xxTdXTtcfOs&amp;list=PLMD_RYvUcCYmtDzsfVSny7SEXg3wrbgdS&amp;index=6" TargetMode="External"/><Relationship Id="rId2" Type="http://schemas.openxmlformats.org/officeDocument/2006/relationships/hyperlink" Target="https://www.youtube.com/playlist?list=PLMD_RYvUcCYmtDzsfVSny7SEXg3wrbgdS"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gse.buffalo.edu/fas/shuell/cep564/metacog.htm"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decodingthedisciplines.org/wp-content/uploads/2015/11/decoding-the-disciplines.png"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decodingthedisciplines.org/wp-content/uploads/2015/11/decoding-the-disciplines.png"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www.bbc.com/news/video_and_audio/headlines/42546065/starved-beaten-enslaved" TargetMode="External"/><Relationship Id="rId5" Type="http://schemas.openxmlformats.org/officeDocument/2006/relationships/image" Target="../media/image7.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60265" y="1268760"/>
            <a:ext cx="4084420" cy="360041"/>
          </a:xfrm>
        </p:spPr>
        <p:txBody>
          <a:bodyPr>
            <a:normAutofit fontScale="90000"/>
          </a:bodyPr>
          <a:lstStyle/>
          <a:p>
            <a:r>
              <a:rPr lang="it-IT" sz="2400" b="1" dirty="0" err="1" smtClean="0">
                <a:latin typeface="Times New Roman" panose="02020603050405020304" pitchFamily="18" charset="0"/>
                <a:cs typeface="Times New Roman" panose="02020603050405020304" pitchFamily="18" charset="0"/>
              </a:rPr>
              <a:t>Inspiring</a:t>
            </a:r>
            <a:r>
              <a:rPr lang="it-IT" sz="2400" b="1" dirty="0" smtClean="0">
                <a:latin typeface="Times New Roman" panose="02020603050405020304" pitchFamily="18" charset="0"/>
                <a:cs typeface="Times New Roman" panose="02020603050405020304" pitchFamily="18" charset="0"/>
              </a:rPr>
              <a:t> </a:t>
            </a:r>
            <a:r>
              <a:rPr lang="it-IT" sz="2400" b="1" dirty="0" err="1" smtClean="0">
                <a:latin typeface="Times New Roman" panose="02020603050405020304" pitchFamily="18" charset="0"/>
                <a:cs typeface="Times New Roman" panose="02020603050405020304" pitchFamily="18" charset="0"/>
              </a:rPr>
              <a:t>examples</a:t>
            </a:r>
            <a:endParaRPr lang="it-IT" sz="2400" b="1"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745051" y="3140968"/>
            <a:ext cx="2220184" cy="485750"/>
          </a:xfrm>
        </p:spPr>
        <p:txBody>
          <a:bodyPr>
            <a:normAutofit/>
          </a:bodyPr>
          <a:lstStyle/>
          <a:p>
            <a:pPr marL="0" indent="0">
              <a:buNone/>
            </a:pPr>
            <a:r>
              <a:rPr lang="it-IT" sz="1200" dirty="0">
                <a:latin typeface="Times New Roman" panose="02020603050405020304" pitchFamily="18" charset="0"/>
                <a:cs typeface="Times New Roman" panose="02020603050405020304" pitchFamily="18" charset="0"/>
                <a:hlinkClick r:id="rId2"/>
              </a:rPr>
              <a:t>https://</a:t>
            </a:r>
            <a:r>
              <a:rPr lang="it-IT" sz="1200" dirty="0" smtClean="0">
                <a:latin typeface="Times New Roman" panose="02020603050405020304" pitchFamily="18" charset="0"/>
                <a:cs typeface="Times New Roman" panose="02020603050405020304" pitchFamily="18" charset="0"/>
                <a:hlinkClick r:id="rId2"/>
              </a:rPr>
              <a:t>youtu.be/uglD6YMvUFE</a:t>
            </a:r>
            <a:endParaRPr lang="it-IT" sz="1200" dirty="0" smtClean="0">
              <a:latin typeface="Times New Roman" panose="02020603050405020304" pitchFamily="18" charset="0"/>
              <a:cs typeface="Times New Roman" panose="02020603050405020304" pitchFamily="18" charset="0"/>
            </a:endParaRPr>
          </a:p>
          <a:p>
            <a:pPr marL="0" indent="0">
              <a:buNone/>
            </a:pPr>
            <a:endParaRPr lang="it-IT" sz="1200" dirty="0" smtClean="0">
              <a:latin typeface="Times New Roman" panose="02020603050405020304" pitchFamily="18" charset="0"/>
              <a:cs typeface="Times New Roman" panose="02020603050405020304" pitchFamily="18" charset="0"/>
            </a:endParaRPr>
          </a:p>
          <a:p>
            <a:pPr marL="0" indent="0">
              <a:buNone/>
            </a:pPr>
            <a:endParaRPr lang="it-IT" sz="1200" dirty="0">
              <a:latin typeface="Times New Roman" panose="02020603050405020304" pitchFamily="18" charset="0"/>
              <a:cs typeface="Times New Roman" panose="02020603050405020304" pitchFamily="18" charset="0"/>
            </a:endParaRPr>
          </a:p>
        </p:txBody>
      </p:sp>
      <p:pic>
        <p:nvPicPr>
          <p:cNvPr id="1026" name="Picture 2" descr="C:\Users\Utente\Desktop\DD PG e PIC dic 2017\hq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4412" y="1713058"/>
            <a:ext cx="3458680" cy="193521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Rettangolo 3"/>
          <p:cNvSpPr/>
          <p:nvPr/>
        </p:nvSpPr>
        <p:spPr>
          <a:xfrm>
            <a:off x="4427984" y="3648272"/>
            <a:ext cx="4251536" cy="523220"/>
          </a:xfrm>
          <a:prstGeom prst="rect">
            <a:avLst/>
          </a:prstGeom>
        </p:spPr>
        <p:txBody>
          <a:bodyPr wrap="square">
            <a:spAutoFit/>
          </a:bodyPr>
          <a:lstStyle/>
          <a:p>
            <a:pPr algn="ctr"/>
            <a:r>
              <a:rPr lang="it-IT" sz="1200" dirty="0">
                <a:latin typeface="Times New Roman" panose="02020603050405020304" pitchFamily="18" charset="0"/>
                <a:cs typeface="Times New Roman" panose="02020603050405020304" pitchFamily="18" charset="0"/>
                <a:hlinkClick r:id="rId4"/>
              </a:rPr>
              <a:t>https://</a:t>
            </a:r>
            <a:r>
              <a:rPr lang="it-IT" sz="1200" dirty="0" smtClean="0">
                <a:latin typeface="Times New Roman" panose="02020603050405020304" pitchFamily="18" charset="0"/>
                <a:cs typeface="Times New Roman" panose="02020603050405020304" pitchFamily="18" charset="0"/>
                <a:hlinkClick r:id="rId4"/>
              </a:rPr>
              <a:t>www.youtube.com/watch?v=ySdGj6pG8gk</a:t>
            </a:r>
            <a:endParaRPr lang="it-IT" sz="1200" dirty="0" smtClean="0">
              <a:latin typeface="Times New Roman" panose="02020603050405020304" pitchFamily="18" charset="0"/>
              <a:cs typeface="Times New Roman" panose="02020603050405020304" pitchFamily="18" charset="0"/>
            </a:endParaRPr>
          </a:p>
          <a:p>
            <a:endParaRPr lang="it-IT" sz="1600" dirty="0">
              <a:latin typeface="Times New Roman" panose="02020603050405020304" pitchFamily="18" charset="0"/>
              <a:cs typeface="Times New Roman" panose="02020603050405020304" pitchFamily="18" charset="0"/>
            </a:endParaRPr>
          </a:p>
        </p:txBody>
      </p:sp>
      <p:pic>
        <p:nvPicPr>
          <p:cNvPr id="1027" name="Picture 3" descr="C:\Users\Utente\Desktop\DD PG e PIC dic 2017\hqdefault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157" y="1811926"/>
            <a:ext cx="2343150" cy="1314450"/>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pic>
        <p:nvPicPr>
          <p:cNvPr id="1028" name="Picture 4" descr="C:\Users\Utente\Desktop\DD PG e PIC dic 2017\hqdefault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157" y="3861048"/>
            <a:ext cx="2343150" cy="144635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Rettangolo 4"/>
          <p:cNvSpPr/>
          <p:nvPr/>
        </p:nvSpPr>
        <p:spPr>
          <a:xfrm>
            <a:off x="539552" y="5424573"/>
            <a:ext cx="2880320" cy="369332"/>
          </a:xfrm>
          <a:prstGeom prst="rect">
            <a:avLst/>
          </a:prstGeom>
        </p:spPr>
        <p:txBody>
          <a:bodyPr wrap="square">
            <a:spAutoFit/>
          </a:bodyPr>
          <a:lstStyle/>
          <a:p>
            <a:r>
              <a:rPr lang="it-IT" sz="900" dirty="0">
                <a:latin typeface="Times New Roman" panose="02020603050405020304" pitchFamily="18" charset="0"/>
                <a:cs typeface="Times New Roman" panose="02020603050405020304" pitchFamily="18" charset="0"/>
                <a:hlinkClick r:id="rId7"/>
              </a:rPr>
              <a:t>https://</a:t>
            </a:r>
            <a:r>
              <a:rPr lang="it-IT" sz="900" dirty="0" smtClean="0">
                <a:latin typeface="Times New Roman" panose="02020603050405020304" pitchFamily="18" charset="0"/>
                <a:cs typeface="Times New Roman" panose="02020603050405020304" pitchFamily="18" charset="0"/>
                <a:hlinkClick r:id="rId7"/>
              </a:rPr>
              <a:t>www.youtube.com/watch?v=iNvQlm9phEI&amp;t=82s</a:t>
            </a:r>
            <a:endParaRPr lang="it-IT" sz="900" dirty="0" smtClean="0">
              <a:latin typeface="Times New Roman" panose="02020603050405020304" pitchFamily="18" charset="0"/>
              <a:cs typeface="Times New Roman" panose="02020603050405020304" pitchFamily="18" charset="0"/>
            </a:endParaRPr>
          </a:p>
          <a:p>
            <a:endParaRPr lang="it-IT" sz="900" dirty="0">
              <a:latin typeface="Times New Roman" panose="02020603050405020304" pitchFamily="18" charset="0"/>
              <a:cs typeface="Times New Roman" panose="02020603050405020304" pitchFamily="18" charset="0"/>
            </a:endParaRPr>
          </a:p>
        </p:txBody>
      </p:sp>
      <p:sp>
        <p:nvSpPr>
          <p:cNvPr id="6" name="Rettangolo 5"/>
          <p:cNvSpPr/>
          <p:nvPr/>
        </p:nvSpPr>
        <p:spPr>
          <a:xfrm>
            <a:off x="4107520" y="5817701"/>
            <a:ext cx="4572000" cy="400110"/>
          </a:xfrm>
          <a:prstGeom prst="rect">
            <a:avLst/>
          </a:prstGeom>
        </p:spPr>
        <p:txBody>
          <a:bodyPr>
            <a:spAutoFit/>
          </a:bodyPr>
          <a:lstStyle/>
          <a:p>
            <a:r>
              <a:rPr lang="it-IT" sz="1000" dirty="0">
                <a:latin typeface="Times New Roman" panose="02020603050405020304" pitchFamily="18" charset="0"/>
                <a:cs typeface="Times New Roman" panose="02020603050405020304" pitchFamily="18" charset="0"/>
                <a:hlinkClick r:id="rId8"/>
              </a:rPr>
              <a:t>https://</a:t>
            </a:r>
            <a:r>
              <a:rPr lang="it-IT" sz="1000" dirty="0" smtClean="0">
                <a:latin typeface="Times New Roman" panose="02020603050405020304" pitchFamily="18" charset="0"/>
                <a:cs typeface="Times New Roman" panose="02020603050405020304" pitchFamily="18" charset="0"/>
                <a:hlinkClick r:id="rId8"/>
              </a:rPr>
              <a:t>sty.presswarehouse.com/Books/BookDetail.aspx?productID=500505</a:t>
            </a:r>
            <a:endParaRPr lang="it-IT" sz="1000" dirty="0" smtClean="0">
              <a:latin typeface="Times New Roman" panose="02020603050405020304" pitchFamily="18" charset="0"/>
              <a:cs typeface="Times New Roman" panose="02020603050405020304" pitchFamily="18" charset="0"/>
            </a:endParaRPr>
          </a:p>
          <a:p>
            <a:endParaRPr lang="it-IT" sz="1000" dirty="0">
              <a:latin typeface="Times New Roman" panose="02020603050405020304" pitchFamily="18" charset="0"/>
              <a:cs typeface="Times New Roman" panose="02020603050405020304" pitchFamily="18" charset="0"/>
            </a:endParaRPr>
          </a:p>
        </p:txBody>
      </p:sp>
      <p:sp>
        <p:nvSpPr>
          <p:cNvPr id="7" name="Rettangolo 6"/>
          <p:cNvSpPr/>
          <p:nvPr/>
        </p:nvSpPr>
        <p:spPr>
          <a:xfrm>
            <a:off x="3930160" y="4171492"/>
            <a:ext cx="4572000" cy="1600438"/>
          </a:xfrm>
          <a:prstGeom prst="rect">
            <a:avLst/>
          </a:prstGeom>
        </p:spPr>
        <p:txBody>
          <a:bodyPr>
            <a:spAutoFit/>
          </a:bodyPr>
          <a:lstStyle/>
          <a:p>
            <a:pPr algn="just"/>
            <a:r>
              <a:rPr lang="en-US" sz="1400" dirty="0">
                <a:latin typeface="Times New Roman" panose="02020603050405020304" pitchFamily="18" charset="0"/>
                <a:cs typeface="Times New Roman" panose="02020603050405020304" pitchFamily="18" charset="0"/>
              </a:rPr>
              <a:t>Decoding the Disciplines is a widely-used and proven methodology that prompts teachers to identify the bottlenecks – the places where students get stuck – that impede learners’ paths to expert thinking in a discipline. The process is based on recognizing the gap between novice learning and expert thinking, and uncovering tacit knowledge that may not be made manifest in teaching.</a:t>
            </a:r>
            <a:endParaRPr lang="it-IT" sz="1400" dirty="0">
              <a:latin typeface="Times New Roman" panose="02020603050405020304" pitchFamily="18" charset="0"/>
              <a:cs typeface="Times New Roman" panose="02020603050405020304" pitchFamily="18" charset="0"/>
            </a:endParaRPr>
          </a:p>
        </p:txBody>
      </p:sp>
      <p:pic>
        <p:nvPicPr>
          <p:cNvPr id="12" name="Afbeelding 1"/>
          <p:cNvPicPr/>
          <p:nvPr/>
        </p:nvPicPr>
        <p:blipFill>
          <a:blip r:embed="rId9" cstate="print">
            <a:extLst>
              <a:ext uri="{28A0092B-C50C-407E-A947-70E740481C1C}">
                <a14:useLocalDpi xmlns:a14="http://schemas.microsoft.com/office/drawing/2010/main" val="0"/>
              </a:ext>
            </a:extLst>
          </a:blip>
          <a:stretch>
            <a:fillRect/>
          </a:stretch>
        </p:blipFill>
        <p:spPr>
          <a:xfrm>
            <a:off x="467544" y="116632"/>
            <a:ext cx="8280920" cy="936104"/>
          </a:xfrm>
          <a:prstGeom prst="rect">
            <a:avLst/>
          </a:prstGeom>
        </p:spPr>
      </p:pic>
    </p:spTree>
    <p:extLst>
      <p:ext uri="{BB962C8B-B14F-4D97-AF65-F5344CB8AC3E}">
        <p14:creationId xmlns:p14="http://schemas.microsoft.com/office/powerpoint/2010/main" val="3858948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1"/>
          <p:cNvPicPr/>
          <p:nvPr/>
        </p:nvPicPr>
        <p:blipFill>
          <a:blip r:embed="rId2" cstate="print">
            <a:extLst>
              <a:ext uri="{28A0092B-C50C-407E-A947-70E740481C1C}">
                <a14:useLocalDpi xmlns:a14="http://schemas.microsoft.com/office/drawing/2010/main" val="0"/>
              </a:ext>
            </a:extLst>
          </a:blip>
          <a:stretch>
            <a:fillRect/>
          </a:stretch>
        </p:blipFill>
        <p:spPr>
          <a:xfrm>
            <a:off x="486025" y="379298"/>
            <a:ext cx="8280920" cy="529422"/>
          </a:xfrm>
          <a:prstGeom prst="rect">
            <a:avLst/>
          </a:prstGeom>
        </p:spPr>
      </p:pic>
      <p:graphicFrame>
        <p:nvGraphicFramePr>
          <p:cNvPr id="6" name="Diagramma 5"/>
          <p:cNvGraphicFramePr/>
          <p:nvPr>
            <p:extLst>
              <p:ext uri="{D42A27DB-BD31-4B8C-83A1-F6EECF244321}">
                <p14:modId xmlns:p14="http://schemas.microsoft.com/office/powerpoint/2010/main" val="1956699224"/>
              </p:ext>
            </p:extLst>
          </p:nvPr>
        </p:nvGraphicFramePr>
        <p:xfrm>
          <a:off x="1187624" y="926668"/>
          <a:ext cx="6048671" cy="5522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32240" y="4788570"/>
            <a:ext cx="2222745" cy="2042826"/>
          </a:xfrm>
          <a:prstGeom prst="rect">
            <a:avLst/>
          </a:prstGeom>
          <a:solidFill>
            <a:srgbClr val="FFC000"/>
          </a:solidFill>
          <a:ln w="9525">
            <a:solidFill>
              <a:srgbClr val="FFC000"/>
            </a:solidFill>
            <a:miter lim="800000"/>
            <a:headEnd/>
            <a:tailEnd/>
          </a:ln>
        </p:spPr>
      </p:pic>
      <p:pic>
        <p:nvPicPr>
          <p:cNvPr id="102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20272" y="1921100"/>
            <a:ext cx="1562776" cy="2423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1519" y="2204864"/>
            <a:ext cx="1645501" cy="1363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0437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1484784"/>
            <a:ext cx="8208912" cy="4752528"/>
          </a:xfrm>
        </p:spPr>
        <p:txBody>
          <a:bodyPr>
            <a:noAutofit/>
          </a:bodyPr>
          <a:lstStyle/>
          <a:p>
            <a:pPr marL="0" indent="0">
              <a:buNone/>
            </a:pPr>
            <a:endParaRPr lang="it-IT" sz="1800" dirty="0" smtClean="0">
              <a:latin typeface="Times New Roman" panose="02020603050405020304" pitchFamily="18" charset="0"/>
              <a:cs typeface="Times New Roman" panose="02020603050405020304" pitchFamily="18" charset="0"/>
            </a:endParaRPr>
          </a:p>
          <a:p>
            <a:pPr marL="0" indent="0">
              <a:buNone/>
            </a:pPr>
            <a:r>
              <a:rPr lang="it-IT" sz="1800" dirty="0" err="1" smtClean="0">
                <a:latin typeface="Times New Roman" panose="02020603050405020304" pitchFamily="18" charset="0"/>
                <a:cs typeface="Times New Roman" panose="02020603050405020304" pitchFamily="18" charset="0"/>
              </a:rPr>
              <a:t>Council</a:t>
            </a:r>
            <a:r>
              <a:rPr lang="it-IT" sz="1800" dirty="0" smtClean="0">
                <a:latin typeface="Times New Roman" panose="02020603050405020304" pitchFamily="18" charset="0"/>
                <a:cs typeface="Times New Roman" panose="02020603050405020304" pitchFamily="18" charset="0"/>
              </a:rPr>
              <a:t> </a:t>
            </a:r>
            <a:r>
              <a:rPr lang="it-IT" sz="1800" dirty="0">
                <a:latin typeface="Times New Roman" panose="02020603050405020304" pitchFamily="18" charset="0"/>
                <a:cs typeface="Times New Roman" panose="02020603050405020304" pitchFamily="18" charset="0"/>
              </a:rPr>
              <a:t>of </a:t>
            </a:r>
            <a:r>
              <a:rPr lang="it-IT" sz="1800" dirty="0" smtClean="0">
                <a:latin typeface="Times New Roman" panose="02020603050405020304" pitchFamily="18" charset="0"/>
                <a:cs typeface="Times New Roman" panose="02020603050405020304" pitchFamily="18" charset="0"/>
              </a:rPr>
              <a:t>Europe1 - 1:46 - </a:t>
            </a:r>
            <a:r>
              <a:rPr lang="it-IT" sz="1800" dirty="0" err="1" smtClean="0">
                <a:latin typeface="Times New Roman" panose="02020603050405020304" pitchFamily="18" charset="0"/>
                <a:cs typeface="Times New Roman" panose="02020603050405020304" pitchFamily="18" charset="0"/>
              </a:rPr>
              <a:t>What</a:t>
            </a:r>
            <a:r>
              <a:rPr lang="it-IT" sz="1800" dirty="0" smtClean="0">
                <a:latin typeface="Times New Roman" panose="02020603050405020304" pitchFamily="18" charset="0"/>
                <a:cs typeface="Times New Roman" panose="02020603050405020304" pitchFamily="18" charset="0"/>
              </a:rPr>
              <a:t> </a:t>
            </a:r>
            <a:r>
              <a:rPr lang="it-IT" sz="1800" dirty="0" err="1" smtClean="0">
                <a:latin typeface="Times New Roman" panose="02020603050405020304" pitchFamily="18" charset="0"/>
                <a:cs typeface="Times New Roman" panose="02020603050405020304" pitchFamily="18" charset="0"/>
              </a:rPr>
              <a:t>is</a:t>
            </a:r>
            <a:r>
              <a:rPr lang="it-IT" sz="1800" dirty="0" smtClean="0">
                <a:latin typeface="Times New Roman" panose="02020603050405020304" pitchFamily="18" charset="0"/>
                <a:cs typeface="Times New Roman" panose="02020603050405020304" pitchFamily="18" charset="0"/>
              </a:rPr>
              <a:t> </a:t>
            </a:r>
            <a:r>
              <a:rPr lang="it-IT" sz="1800" dirty="0" err="1" smtClean="0">
                <a:latin typeface="Times New Roman" panose="02020603050405020304" pitchFamily="18" charset="0"/>
                <a:cs typeface="Times New Roman" panose="02020603050405020304" pitchFamily="18" charset="0"/>
              </a:rPr>
              <a:t>Populism</a:t>
            </a:r>
            <a:r>
              <a:rPr lang="it-IT" sz="1800" dirty="0" smtClean="0">
                <a:latin typeface="Times New Roman" panose="02020603050405020304" pitchFamily="18" charset="0"/>
                <a:cs typeface="Times New Roman" panose="02020603050405020304" pitchFamily="18" charset="0"/>
              </a:rPr>
              <a:t> and </a:t>
            </a:r>
            <a:r>
              <a:rPr lang="it-IT" sz="1800" dirty="0" err="1" smtClean="0">
                <a:latin typeface="Times New Roman" panose="02020603050405020304" pitchFamily="18" charset="0"/>
                <a:cs typeface="Times New Roman" panose="02020603050405020304" pitchFamily="18" charset="0"/>
              </a:rPr>
              <a:t>is</a:t>
            </a:r>
            <a:r>
              <a:rPr lang="it-IT" sz="1800" dirty="0" smtClean="0">
                <a:latin typeface="Times New Roman" panose="02020603050405020304" pitchFamily="18" charset="0"/>
                <a:cs typeface="Times New Roman" panose="02020603050405020304" pitchFamily="18" charset="0"/>
              </a:rPr>
              <a:t> </a:t>
            </a:r>
            <a:r>
              <a:rPr lang="it-IT" sz="1800" dirty="0" err="1" smtClean="0">
                <a:latin typeface="Times New Roman" panose="02020603050405020304" pitchFamily="18" charset="0"/>
                <a:cs typeface="Times New Roman" panose="02020603050405020304" pitchFamily="18" charset="0"/>
              </a:rPr>
              <a:t>it</a:t>
            </a:r>
            <a:r>
              <a:rPr lang="it-IT" sz="1800" dirty="0" smtClean="0">
                <a:latin typeface="Times New Roman" panose="02020603050405020304" pitchFamily="18" charset="0"/>
                <a:cs typeface="Times New Roman" panose="02020603050405020304" pitchFamily="18" charset="0"/>
              </a:rPr>
              <a:t> a </a:t>
            </a:r>
            <a:r>
              <a:rPr lang="it-IT" sz="1800" dirty="0" err="1" smtClean="0">
                <a:latin typeface="Times New Roman" panose="02020603050405020304" pitchFamily="18" charset="0"/>
                <a:cs typeface="Times New Roman" panose="02020603050405020304" pitchFamily="18" charset="0"/>
              </a:rPr>
              <a:t>Threat</a:t>
            </a:r>
            <a:r>
              <a:rPr lang="it-IT" sz="1800" dirty="0" smtClean="0">
                <a:latin typeface="Times New Roman" panose="02020603050405020304" pitchFamily="18" charset="0"/>
                <a:cs typeface="Times New Roman" panose="02020603050405020304" pitchFamily="18" charset="0"/>
              </a:rPr>
              <a:t> to </a:t>
            </a:r>
            <a:r>
              <a:rPr lang="it-IT" sz="1800" dirty="0" err="1" smtClean="0">
                <a:latin typeface="Times New Roman" panose="02020603050405020304" pitchFamily="18" charset="0"/>
                <a:cs typeface="Times New Roman" panose="02020603050405020304" pitchFamily="18" charset="0"/>
              </a:rPr>
              <a:t>Democracy</a:t>
            </a:r>
            <a:endParaRPr lang="it-IT" sz="1800" b="1" dirty="0" smtClean="0">
              <a:latin typeface="Times New Roman" panose="02020603050405020304" pitchFamily="18" charset="0"/>
              <a:cs typeface="Times New Roman" panose="02020603050405020304" pitchFamily="18" charset="0"/>
            </a:endParaRPr>
          </a:p>
          <a:p>
            <a:pPr marL="0" indent="0">
              <a:buNone/>
            </a:pPr>
            <a:r>
              <a:rPr lang="it-IT" sz="1800" dirty="0" err="1" smtClean="0">
                <a:latin typeface="Times New Roman" panose="02020603050405020304" pitchFamily="18" charset="0"/>
                <a:cs typeface="Times New Roman" panose="02020603050405020304" pitchFamily="18" charset="0"/>
              </a:rPr>
              <a:t>Council</a:t>
            </a:r>
            <a:r>
              <a:rPr lang="it-IT" sz="1800" dirty="0" smtClean="0">
                <a:latin typeface="Times New Roman" panose="02020603050405020304" pitchFamily="18" charset="0"/>
                <a:cs typeface="Times New Roman" panose="02020603050405020304" pitchFamily="18" charset="0"/>
              </a:rPr>
              <a:t> </a:t>
            </a:r>
            <a:r>
              <a:rPr lang="it-IT" sz="1800" dirty="0">
                <a:latin typeface="Times New Roman" panose="02020603050405020304" pitchFamily="18" charset="0"/>
                <a:cs typeface="Times New Roman" panose="02020603050405020304" pitchFamily="18" charset="0"/>
              </a:rPr>
              <a:t>of </a:t>
            </a:r>
            <a:r>
              <a:rPr lang="it-IT" sz="1800" dirty="0" smtClean="0">
                <a:latin typeface="Times New Roman" panose="02020603050405020304" pitchFamily="18" charset="0"/>
                <a:cs typeface="Times New Roman" panose="02020603050405020304" pitchFamily="18" charset="0"/>
              </a:rPr>
              <a:t>Europe 2 - 1:21 - </a:t>
            </a:r>
            <a:r>
              <a:rPr lang="it-IT" sz="1800" dirty="0" err="1" smtClean="0">
                <a:latin typeface="Times New Roman" panose="02020603050405020304" pitchFamily="18" charset="0"/>
                <a:cs typeface="Times New Roman" panose="02020603050405020304" pitchFamily="18" charset="0"/>
              </a:rPr>
              <a:t>Is</a:t>
            </a:r>
            <a:r>
              <a:rPr lang="it-IT" sz="1800" dirty="0" smtClean="0">
                <a:latin typeface="Times New Roman" panose="02020603050405020304" pitchFamily="18" charset="0"/>
                <a:cs typeface="Times New Roman" panose="02020603050405020304" pitchFamily="18" charset="0"/>
              </a:rPr>
              <a:t> </a:t>
            </a:r>
            <a:r>
              <a:rPr lang="it-IT" sz="1800" dirty="0">
                <a:latin typeface="Times New Roman" panose="02020603050405020304" pitchFamily="18" charset="0"/>
                <a:cs typeface="Times New Roman" panose="02020603050405020304" pitchFamily="18" charset="0"/>
              </a:rPr>
              <a:t>the World Forum for </a:t>
            </a:r>
            <a:r>
              <a:rPr lang="it-IT" sz="1800" dirty="0" err="1">
                <a:latin typeface="Times New Roman" panose="02020603050405020304" pitchFamily="18" charset="0"/>
                <a:cs typeface="Times New Roman" panose="02020603050405020304" pitchFamily="18" charset="0"/>
              </a:rPr>
              <a:t>Democracy</a:t>
            </a:r>
            <a:r>
              <a:rPr lang="it-IT" sz="1800" dirty="0">
                <a:latin typeface="Times New Roman" panose="02020603050405020304" pitchFamily="18" charset="0"/>
                <a:cs typeface="Times New Roman" panose="02020603050405020304" pitchFamily="18" charset="0"/>
              </a:rPr>
              <a:t> a Driver for </a:t>
            </a:r>
            <a:r>
              <a:rPr lang="it-IT" sz="1800" dirty="0" err="1">
                <a:latin typeface="Times New Roman" panose="02020603050405020304" pitchFamily="18" charset="0"/>
                <a:cs typeface="Times New Roman" panose="02020603050405020304" pitchFamily="18" charset="0"/>
              </a:rPr>
              <a:t>democratic</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innovation</a:t>
            </a:r>
            <a:r>
              <a:rPr lang="it-IT" sz="1800" dirty="0">
                <a:latin typeface="Times New Roman" panose="02020603050405020304" pitchFamily="18" charset="0"/>
                <a:cs typeface="Times New Roman" panose="02020603050405020304" pitchFamily="18" charset="0"/>
              </a:rPr>
              <a:t>?</a:t>
            </a:r>
            <a:endParaRPr lang="it-IT" sz="1800" b="1" dirty="0">
              <a:latin typeface="Times New Roman" panose="02020603050405020304" pitchFamily="18" charset="0"/>
              <a:cs typeface="Times New Roman" panose="02020603050405020304" pitchFamily="18" charset="0"/>
            </a:endParaRPr>
          </a:p>
          <a:p>
            <a:pPr marL="0" indent="0">
              <a:buNone/>
            </a:pPr>
            <a:r>
              <a:rPr lang="it-IT" sz="1800" dirty="0" err="1">
                <a:latin typeface="Times New Roman" panose="02020603050405020304" pitchFamily="18" charset="0"/>
                <a:cs typeface="Times New Roman" panose="02020603050405020304" pitchFamily="18" charset="0"/>
              </a:rPr>
              <a:t>Council</a:t>
            </a:r>
            <a:r>
              <a:rPr lang="it-IT" sz="1800" dirty="0">
                <a:latin typeface="Times New Roman" panose="02020603050405020304" pitchFamily="18" charset="0"/>
                <a:cs typeface="Times New Roman" panose="02020603050405020304" pitchFamily="18" charset="0"/>
              </a:rPr>
              <a:t> of </a:t>
            </a:r>
            <a:r>
              <a:rPr lang="it-IT" sz="1800" dirty="0" smtClean="0">
                <a:latin typeface="Times New Roman" panose="02020603050405020304" pitchFamily="18" charset="0"/>
                <a:cs typeface="Times New Roman" panose="02020603050405020304" pitchFamily="18" charset="0"/>
              </a:rPr>
              <a:t>Europe 3 - 1:02 - How </a:t>
            </a:r>
            <a:r>
              <a:rPr lang="it-IT" sz="1800" dirty="0">
                <a:latin typeface="Times New Roman" panose="02020603050405020304" pitchFamily="18" charset="0"/>
                <a:cs typeface="Times New Roman" panose="02020603050405020304" pitchFamily="18" charset="0"/>
              </a:rPr>
              <a:t>can </a:t>
            </a:r>
            <a:r>
              <a:rPr lang="it-IT" sz="1800" dirty="0" err="1">
                <a:latin typeface="Times New Roman" panose="02020603050405020304" pitchFamily="18" charset="0"/>
                <a:cs typeface="Times New Roman" panose="02020603050405020304" pitchFamily="18" charset="0"/>
              </a:rPr>
              <a:t>we</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revive</a:t>
            </a:r>
            <a:r>
              <a:rPr lang="it-IT" sz="1800" dirty="0">
                <a:latin typeface="Times New Roman" panose="02020603050405020304" pitchFamily="18" charset="0"/>
                <a:cs typeface="Times New Roman" panose="02020603050405020304" pitchFamily="18" charset="0"/>
              </a:rPr>
              <a:t> trust in </a:t>
            </a:r>
            <a:r>
              <a:rPr lang="it-IT" sz="1800" dirty="0" err="1">
                <a:latin typeface="Times New Roman" panose="02020603050405020304" pitchFamily="18" charset="0"/>
                <a:cs typeface="Times New Roman" panose="02020603050405020304" pitchFamily="18" charset="0"/>
              </a:rPr>
              <a:t>Democracy</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What</a:t>
            </a:r>
            <a:r>
              <a:rPr lang="it-IT" sz="1800" dirty="0">
                <a:latin typeface="Times New Roman" panose="02020603050405020304" pitchFamily="18" charset="0"/>
                <a:cs typeface="Times New Roman" panose="02020603050405020304" pitchFamily="18" charset="0"/>
              </a:rPr>
              <a:t> can the </a:t>
            </a:r>
            <a:r>
              <a:rPr lang="it-IT" sz="1800" dirty="0" err="1">
                <a:latin typeface="Times New Roman" panose="02020603050405020304" pitchFamily="18" charset="0"/>
                <a:cs typeface="Times New Roman" panose="02020603050405020304" pitchFamily="18" charset="0"/>
              </a:rPr>
              <a:t>Council</a:t>
            </a:r>
            <a:r>
              <a:rPr lang="it-IT" sz="1800" dirty="0">
                <a:latin typeface="Times New Roman" panose="02020603050405020304" pitchFamily="18" charset="0"/>
                <a:cs typeface="Times New Roman" panose="02020603050405020304" pitchFamily="18" charset="0"/>
              </a:rPr>
              <a:t> of Europe </a:t>
            </a:r>
            <a:r>
              <a:rPr lang="it-IT" sz="1800" dirty="0" smtClean="0">
                <a:latin typeface="Times New Roman" panose="02020603050405020304" pitchFamily="18" charset="0"/>
                <a:cs typeface="Times New Roman" panose="02020603050405020304" pitchFamily="18" charset="0"/>
              </a:rPr>
              <a:t>do?</a:t>
            </a:r>
            <a:endParaRPr lang="it-IT" sz="1800" b="1" dirty="0">
              <a:latin typeface="Times New Roman" panose="02020603050405020304" pitchFamily="18" charset="0"/>
              <a:cs typeface="Times New Roman" panose="02020603050405020304" pitchFamily="18" charset="0"/>
            </a:endParaRPr>
          </a:p>
          <a:p>
            <a:pPr marL="0" indent="0">
              <a:buNone/>
            </a:pPr>
            <a:r>
              <a:rPr lang="it-IT" sz="1800" dirty="0" err="1">
                <a:latin typeface="Times New Roman" panose="02020603050405020304" pitchFamily="18" charset="0"/>
                <a:cs typeface="Times New Roman" panose="02020603050405020304" pitchFamily="18" charset="0"/>
              </a:rPr>
              <a:t>Council</a:t>
            </a:r>
            <a:r>
              <a:rPr lang="it-IT" sz="1800" dirty="0">
                <a:latin typeface="Times New Roman" panose="02020603050405020304" pitchFamily="18" charset="0"/>
                <a:cs typeface="Times New Roman" panose="02020603050405020304" pitchFamily="18" charset="0"/>
              </a:rPr>
              <a:t> of </a:t>
            </a:r>
            <a:r>
              <a:rPr lang="it-IT" sz="1800" dirty="0" smtClean="0">
                <a:latin typeface="Times New Roman" panose="02020603050405020304" pitchFamily="18" charset="0"/>
                <a:cs typeface="Times New Roman" panose="02020603050405020304" pitchFamily="18" charset="0"/>
              </a:rPr>
              <a:t>Europe  4 - 1:03 - </a:t>
            </a:r>
            <a:r>
              <a:rPr lang="it-IT" sz="1800" dirty="0" err="1" smtClean="0">
                <a:latin typeface="Times New Roman" panose="02020603050405020304" pitchFamily="18" charset="0"/>
                <a:cs typeface="Times New Roman" panose="02020603050405020304" pitchFamily="18" charset="0"/>
              </a:rPr>
              <a:t>Comment</a:t>
            </a:r>
            <a:r>
              <a:rPr lang="it-IT" sz="1800" dirty="0" smtClean="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renforcer</a:t>
            </a:r>
            <a:r>
              <a:rPr lang="it-IT" sz="1800" dirty="0">
                <a:latin typeface="Times New Roman" panose="02020603050405020304" pitchFamily="18" charset="0"/>
                <a:cs typeface="Times New Roman" panose="02020603050405020304" pitchFamily="18" charset="0"/>
              </a:rPr>
              <a:t> le </a:t>
            </a:r>
            <a:r>
              <a:rPr lang="it-IT" sz="1800" dirty="0" err="1">
                <a:latin typeface="Times New Roman" panose="02020603050405020304" pitchFamily="18" charset="0"/>
                <a:cs typeface="Times New Roman" panose="02020603050405020304" pitchFamily="18" charset="0"/>
              </a:rPr>
              <a:t>débat</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démocratique</a:t>
            </a:r>
            <a:r>
              <a:rPr lang="it-IT" sz="1800" dirty="0">
                <a:latin typeface="Times New Roman" panose="02020603050405020304" pitchFamily="18" charset="0"/>
                <a:cs typeface="Times New Roman" panose="02020603050405020304" pitchFamily="18" charset="0"/>
              </a:rPr>
              <a:t> ? Quel </a:t>
            </a:r>
            <a:r>
              <a:rPr lang="it-IT" sz="1800" dirty="0" err="1">
                <a:latin typeface="Times New Roman" panose="02020603050405020304" pitchFamily="18" charset="0"/>
                <a:cs typeface="Times New Roman" panose="02020603050405020304" pitchFamily="18" charset="0"/>
              </a:rPr>
              <a:t>rôle</a:t>
            </a:r>
            <a:r>
              <a:rPr lang="it-IT" sz="1800" dirty="0">
                <a:latin typeface="Times New Roman" panose="02020603050405020304" pitchFamily="18" charset="0"/>
                <a:cs typeface="Times New Roman" panose="02020603050405020304" pitchFamily="18" charset="0"/>
              </a:rPr>
              <a:t> le </a:t>
            </a:r>
            <a:r>
              <a:rPr lang="it-IT" sz="1800" dirty="0" err="1">
                <a:latin typeface="Times New Roman" panose="02020603050405020304" pitchFamily="18" charset="0"/>
                <a:cs typeface="Times New Roman" panose="02020603050405020304" pitchFamily="18" charset="0"/>
              </a:rPr>
              <a:t>Conseil</a:t>
            </a:r>
            <a:r>
              <a:rPr lang="it-IT" sz="1800" dirty="0">
                <a:latin typeface="Times New Roman" panose="02020603050405020304" pitchFamily="18" charset="0"/>
                <a:cs typeface="Times New Roman" panose="02020603050405020304" pitchFamily="18" charset="0"/>
              </a:rPr>
              <a:t> de l’Europe </a:t>
            </a:r>
            <a:r>
              <a:rPr lang="it-IT" sz="1800" dirty="0" err="1">
                <a:latin typeface="Times New Roman" panose="02020603050405020304" pitchFamily="18" charset="0"/>
                <a:cs typeface="Times New Roman" panose="02020603050405020304" pitchFamily="18" charset="0"/>
              </a:rPr>
              <a:t>peut</a:t>
            </a:r>
            <a:r>
              <a:rPr lang="it-IT" sz="1800" dirty="0">
                <a:latin typeface="Times New Roman" panose="02020603050405020304" pitchFamily="18" charset="0"/>
                <a:cs typeface="Times New Roman" panose="02020603050405020304" pitchFamily="18" charset="0"/>
              </a:rPr>
              <a:t>-il </a:t>
            </a:r>
            <a:r>
              <a:rPr lang="it-IT" sz="1800" dirty="0" err="1" smtClean="0">
                <a:latin typeface="Times New Roman" panose="02020603050405020304" pitchFamily="18" charset="0"/>
                <a:cs typeface="Times New Roman" panose="02020603050405020304" pitchFamily="18" charset="0"/>
              </a:rPr>
              <a:t>jouer</a:t>
            </a:r>
            <a:r>
              <a:rPr lang="it-IT" sz="1800" dirty="0" smtClean="0">
                <a:latin typeface="Times New Roman" panose="02020603050405020304" pitchFamily="18" charset="0"/>
                <a:cs typeface="Times New Roman" panose="02020603050405020304" pitchFamily="18" charset="0"/>
              </a:rPr>
              <a:t> ?</a:t>
            </a:r>
            <a:endParaRPr lang="it-IT" sz="1800" b="1" dirty="0">
              <a:latin typeface="Times New Roman" panose="02020603050405020304" pitchFamily="18" charset="0"/>
              <a:cs typeface="Times New Roman" panose="02020603050405020304" pitchFamily="18" charset="0"/>
            </a:endParaRPr>
          </a:p>
          <a:p>
            <a:pPr marL="0" indent="0">
              <a:buNone/>
            </a:pPr>
            <a:r>
              <a:rPr lang="it-IT" sz="1800" dirty="0" err="1">
                <a:latin typeface="Times New Roman" panose="02020603050405020304" pitchFamily="18" charset="0"/>
                <a:cs typeface="Times New Roman" panose="02020603050405020304" pitchFamily="18" charset="0"/>
              </a:rPr>
              <a:t>Council</a:t>
            </a:r>
            <a:r>
              <a:rPr lang="it-IT" sz="1800" dirty="0">
                <a:latin typeface="Times New Roman" panose="02020603050405020304" pitchFamily="18" charset="0"/>
                <a:cs typeface="Times New Roman" panose="02020603050405020304" pitchFamily="18" charset="0"/>
              </a:rPr>
              <a:t> of </a:t>
            </a:r>
            <a:r>
              <a:rPr lang="it-IT" sz="1800" dirty="0" smtClean="0">
                <a:latin typeface="Times New Roman" panose="02020603050405020304" pitchFamily="18" charset="0"/>
                <a:cs typeface="Times New Roman" panose="02020603050405020304" pitchFamily="18" charset="0"/>
              </a:rPr>
              <a:t>Europe 5 - 1:22 Le </a:t>
            </a:r>
            <a:r>
              <a:rPr lang="it-IT" sz="1800" dirty="0">
                <a:latin typeface="Times New Roman" panose="02020603050405020304" pitchFamily="18" charset="0"/>
                <a:cs typeface="Times New Roman" panose="02020603050405020304" pitchFamily="18" charset="0"/>
              </a:rPr>
              <a:t>Forum </a:t>
            </a:r>
            <a:r>
              <a:rPr lang="it-IT" sz="1800" dirty="0" err="1">
                <a:latin typeface="Times New Roman" panose="02020603050405020304" pitchFamily="18" charset="0"/>
                <a:cs typeface="Times New Roman" panose="02020603050405020304" pitchFamily="18" charset="0"/>
              </a:rPr>
              <a:t>mondial</a:t>
            </a:r>
            <a:r>
              <a:rPr lang="it-IT" sz="1800" dirty="0">
                <a:latin typeface="Times New Roman" panose="02020603050405020304" pitchFamily="18" charset="0"/>
                <a:cs typeface="Times New Roman" panose="02020603050405020304" pitchFamily="18" charset="0"/>
              </a:rPr>
              <a:t> de la </a:t>
            </a:r>
            <a:r>
              <a:rPr lang="it-IT" sz="1800" dirty="0" err="1">
                <a:latin typeface="Times New Roman" panose="02020603050405020304" pitchFamily="18" charset="0"/>
                <a:cs typeface="Times New Roman" panose="02020603050405020304" pitchFamily="18" charset="0"/>
              </a:rPr>
              <a:t>démocratie</a:t>
            </a:r>
            <a:r>
              <a:rPr lang="it-IT" sz="1800" dirty="0">
                <a:latin typeface="Times New Roman" panose="02020603050405020304" pitchFamily="18" charset="0"/>
                <a:cs typeface="Times New Roman" panose="02020603050405020304" pitchFamily="18" charset="0"/>
              </a:rPr>
              <a:t> est-il le </a:t>
            </a:r>
            <a:r>
              <a:rPr lang="it-IT" sz="1800" dirty="0" err="1">
                <a:latin typeface="Times New Roman" panose="02020603050405020304" pitchFamily="18" charset="0"/>
                <a:cs typeface="Times New Roman" panose="02020603050405020304" pitchFamily="18" charset="0"/>
              </a:rPr>
              <a:t>moteur</a:t>
            </a:r>
            <a:r>
              <a:rPr lang="it-IT" sz="1800" dirty="0">
                <a:latin typeface="Times New Roman" panose="02020603050405020304" pitchFamily="18" charset="0"/>
                <a:cs typeface="Times New Roman" panose="02020603050405020304" pitchFamily="18" charset="0"/>
              </a:rPr>
              <a:t> de l’</a:t>
            </a:r>
            <a:r>
              <a:rPr lang="it-IT" sz="1800" dirty="0" err="1">
                <a:latin typeface="Times New Roman" panose="02020603050405020304" pitchFamily="18" charset="0"/>
                <a:cs typeface="Times New Roman" panose="02020603050405020304" pitchFamily="18" charset="0"/>
              </a:rPr>
              <a:t>innovation</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démocratique</a:t>
            </a:r>
            <a:r>
              <a:rPr lang="it-IT" sz="1800" dirty="0">
                <a:latin typeface="Times New Roman" panose="02020603050405020304" pitchFamily="18" charset="0"/>
                <a:cs typeface="Times New Roman" panose="02020603050405020304" pitchFamily="18" charset="0"/>
              </a:rPr>
              <a:t> ?</a:t>
            </a:r>
            <a:endParaRPr lang="it-IT" sz="1800" b="1" dirty="0">
              <a:latin typeface="Times New Roman" panose="02020603050405020304" pitchFamily="18" charset="0"/>
              <a:cs typeface="Times New Roman" panose="02020603050405020304" pitchFamily="18" charset="0"/>
            </a:endParaRPr>
          </a:p>
          <a:p>
            <a:pPr marL="0" indent="0">
              <a:buNone/>
            </a:pPr>
            <a:r>
              <a:rPr lang="it-IT" sz="1800" dirty="0" err="1" smtClean="0">
                <a:latin typeface="Times New Roman" panose="02020603050405020304" pitchFamily="18" charset="0"/>
                <a:cs typeface="Times New Roman" panose="02020603050405020304" pitchFamily="18" charset="0"/>
              </a:rPr>
              <a:t>Council</a:t>
            </a:r>
            <a:r>
              <a:rPr lang="it-IT" sz="1800" dirty="0" smtClean="0">
                <a:latin typeface="Times New Roman" panose="02020603050405020304" pitchFamily="18" charset="0"/>
                <a:cs typeface="Times New Roman" panose="02020603050405020304" pitchFamily="18" charset="0"/>
              </a:rPr>
              <a:t> of Europe  6 -  1:49 </a:t>
            </a:r>
            <a:r>
              <a:rPr lang="fr-FR" sz="1800" dirty="0">
                <a:latin typeface="Times New Roman" panose="02020603050405020304" pitchFamily="18" charset="0"/>
                <a:cs typeface="Times New Roman" panose="02020603050405020304" pitchFamily="18" charset="0"/>
              </a:rPr>
              <a:t>Qu’est-ce que le populisme et est-il dangereux pour la démocratie? </a:t>
            </a:r>
            <a:endParaRPr lang="fr-FR" sz="1800" dirty="0" smtClean="0">
              <a:latin typeface="Times New Roman" panose="02020603050405020304" pitchFamily="18" charset="0"/>
              <a:cs typeface="Times New Roman" panose="02020603050405020304" pitchFamily="18" charset="0"/>
            </a:endParaRPr>
          </a:p>
          <a:p>
            <a:pPr marL="0" indent="0">
              <a:buNone/>
            </a:pPr>
            <a:endParaRPr lang="fr-FR" sz="1800" dirty="0" smtClean="0">
              <a:latin typeface="Times New Roman" panose="02020603050405020304" pitchFamily="18" charset="0"/>
              <a:cs typeface="Times New Roman" panose="02020603050405020304" pitchFamily="18" charset="0"/>
              <a:hlinkClick r:id="rId2"/>
            </a:endParaRPr>
          </a:p>
          <a:p>
            <a:pPr marL="0" indent="0">
              <a:buNone/>
            </a:pPr>
            <a:r>
              <a:rPr lang="fr-FR" sz="1800" dirty="0" smtClean="0">
                <a:latin typeface="Times New Roman" panose="02020603050405020304" pitchFamily="18" charset="0"/>
                <a:cs typeface="Times New Roman" panose="02020603050405020304" pitchFamily="18" charset="0"/>
                <a:hlinkClick r:id="rId2"/>
              </a:rPr>
              <a:t>https</a:t>
            </a:r>
            <a:r>
              <a:rPr lang="fr-FR" sz="1800" dirty="0">
                <a:latin typeface="Times New Roman" panose="02020603050405020304" pitchFamily="18" charset="0"/>
                <a:cs typeface="Times New Roman" panose="02020603050405020304" pitchFamily="18" charset="0"/>
                <a:hlinkClick r:id="rId2"/>
              </a:rPr>
              <a:t>://</a:t>
            </a:r>
            <a:r>
              <a:rPr lang="fr-FR" sz="1800" dirty="0" smtClean="0">
                <a:latin typeface="Times New Roman" panose="02020603050405020304" pitchFamily="18" charset="0"/>
                <a:cs typeface="Times New Roman" panose="02020603050405020304" pitchFamily="18" charset="0"/>
                <a:hlinkClick r:id="rId2"/>
              </a:rPr>
              <a:t>www.youtube.com/playlist?list=PLMD_RYvUcCYmtDzsfVSny7SEXg3wrbgdS</a:t>
            </a:r>
            <a:endParaRPr lang="fr-FR" sz="1800" dirty="0" smtClean="0">
              <a:latin typeface="Times New Roman" panose="02020603050405020304" pitchFamily="18" charset="0"/>
              <a:cs typeface="Times New Roman" panose="02020603050405020304" pitchFamily="18" charset="0"/>
            </a:endParaRPr>
          </a:p>
          <a:p>
            <a:pPr marL="0" indent="0">
              <a:buNone/>
            </a:pPr>
            <a:endParaRPr lang="it-IT" sz="1800" dirty="0" smtClean="0">
              <a:latin typeface="Times New Roman" panose="02020603050405020304" pitchFamily="18" charset="0"/>
              <a:cs typeface="Times New Roman" panose="02020603050405020304" pitchFamily="18" charset="0"/>
              <a:hlinkClick r:id="rId3"/>
            </a:endParaRPr>
          </a:p>
        </p:txBody>
      </p:sp>
      <p:sp>
        <p:nvSpPr>
          <p:cNvPr id="4" name="Rettangolo 3"/>
          <p:cNvSpPr/>
          <p:nvPr/>
        </p:nvSpPr>
        <p:spPr>
          <a:xfrm>
            <a:off x="1831025" y="1025474"/>
            <a:ext cx="5481950" cy="523220"/>
          </a:xfrm>
          <a:prstGeom prst="rect">
            <a:avLst/>
          </a:prstGeom>
          <a:solidFill>
            <a:schemeClr val="accent6">
              <a:lumMod val="20000"/>
              <a:lumOff val="80000"/>
            </a:schemeClr>
          </a:solidFill>
        </p:spPr>
        <p:txBody>
          <a:bodyPr wrap="none">
            <a:spAutoFit/>
          </a:bodyPr>
          <a:lstStyle/>
          <a:p>
            <a:pPr algn="ctr"/>
            <a:r>
              <a:rPr lang="it-IT" sz="2800" b="1" dirty="0">
                <a:latin typeface="Times New Roman" panose="02020603050405020304" pitchFamily="18" charset="0"/>
                <a:cs typeface="Times New Roman" panose="02020603050405020304" pitchFamily="18" charset="0"/>
              </a:rPr>
              <a:t>World Forum for </a:t>
            </a:r>
            <a:r>
              <a:rPr lang="it-IT" sz="2800" b="1" dirty="0" err="1">
                <a:latin typeface="Times New Roman" panose="02020603050405020304" pitchFamily="18" charset="0"/>
                <a:cs typeface="Times New Roman" panose="02020603050405020304" pitchFamily="18" charset="0"/>
              </a:rPr>
              <a:t>Democracy</a:t>
            </a:r>
            <a:r>
              <a:rPr lang="it-IT" sz="2800" b="1" dirty="0">
                <a:latin typeface="Times New Roman" panose="02020603050405020304" pitchFamily="18" charset="0"/>
                <a:cs typeface="Times New Roman" panose="02020603050405020304" pitchFamily="18" charset="0"/>
              </a:rPr>
              <a:t> 2017</a:t>
            </a:r>
          </a:p>
        </p:txBody>
      </p:sp>
      <p:pic>
        <p:nvPicPr>
          <p:cNvPr id="5" name="Afbeelding 1"/>
          <p:cNvPicPr/>
          <p:nvPr/>
        </p:nvPicPr>
        <p:blipFill>
          <a:blip r:embed="rId4" cstate="print">
            <a:extLst>
              <a:ext uri="{28A0092B-C50C-407E-A947-70E740481C1C}">
                <a14:useLocalDpi xmlns:a14="http://schemas.microsoft.com/office/drawing/2010/main" val="0"/>
              </a:ext>
            </a:extLst>
          </a:blip>
          <a:stretch>
            <a:fillRect/>
          </a:stretch>
        </p:blipFill>
        <p:spPr>
          <a:xfrm>
            <a:off x="471431" y="610"/>
            <a:ext cx="8280920" cy="730086"/>
          </a:xfrm>
          <a:prstGeom prst="rect">
            <a:avLst/>
          </a:prstGeom>
        </p:spPr>
      </p:pic>
    </p:spTree>
    <p:extLst>
      <p:ext uri="{BB962C8B-B14F-4D97-AF65-F5344CB8AC3E}">
        <p14:creationId xmlns:p14="http://schemas.microsoft.com/office/powerpoint/2010/main" val="1876440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081" t="7916" r="6546" b="2777"/>
          <a:stretch/>
        </p:blipFill>
        <p:spPr bwMode="auto">
          <a:xfrm>
            <a:off x="3347864" y="1087179"/>
            <a:ext cx="5328592" cy="4718085"/>
          </a:xfrm>
          <a:prstGeom prst="rect">
            <a:avLst/>
          </a:prstGeom>
          <a:noFill/>
          <a:ln w="9525">
            <a:solidFill>
              <a:schemeClr val="accent6">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Rettangolo 4"/>
          <p:cNvSpPr/>
          <p:nvPr/>
        </p:nvSpPr>
        <p:spPr>
          <a:xfrm>
            <a:off x="1835696" y="5804639"/>
            <a:ext cx="7200800" cy="923330"/>
          </a:xfrm>
          <a:prstGeom prst="rect">
            <a:avLst/>
          </a:prstGeom>
          <a:ln>
            <a:solidFill>
              <a:schemeClr val="accent6">
                <a:lumMod val="75000"/>
              </a:schemeClr>
            </a:solidFill>
          </a:ln>
        </p:spPr>
        <p:txBody>
          <a:bodyPr wrap="square">
            <a:spAutoFit/>
          </a:bodyPr>
          <a:lstStyle/>
          <a:p>
            <a:r>
              <a:rPr lang="en-US" b="1" dirty="0" smtClean="0">
                <a:solidFill>
                  <a:prstClr val="black"/>
                </a:solidFill>
                <a:latin typeface="Times New Roman" panose="02020603050405020304" pitchFamily="18" charset="0"/>
                <a:cs typeface="Times New Roman" panose="02020603050405020304" pitchFamily="18" charset="0"/>
              </a:rPr>
              <a:t>“…. The model </a:t>
            </a:r>
            <a:r>
              <a:rPr lang="en-US" b="1" dirty="0">
                <a:solidFill>
                  <a:prstClr val="black"/>
                </a:solidFill>
                <a:latin typeface="Times New Roman" panose="02020603050405020304" pitchFamily="18" charset="0"/>
                <a:cs typeface="Times New Roman" panose="02020603050405020304" pitchFamily="18" charset="0"/>
              </a:rPr>
              <a:t>has relevance not only </a:t>
            </a:r>
            <a:r>
              <a:rPr lang="en-US" b="1" dirty="0" smtClean="0">
                <a:solidFill>
                  <a:prstClr val="black"/>
                </a:solidFill>
                <a:latin typeface="Times New Roman" panose="02020603050405020304" pitchFamily="18" charset="0"/>
                <a:cs typeface="Times New Roman" panose="02020603050405020304" pitchFamily="18" charset="0"/>
              </a:rPr>
              <a:t>to education </a:t>
            </a:r>
            <a:r>
              <a:rPr lang="en-US" b="1" dirty="0">
                <a:solidFill>
                  <a:prstClr val="black"/>
                </a:solidFill>
                <a:latin typeface="Times New Roman" panose="02020603050405020304" pitchFamily="18" charset="0"/>
                <a:cs typeface="Times New Roman" panose="02020603050405020304" pitchFamily="18" charset="0"/>
              </a:rPr>
              <a:t>for democratic citizenship, human rights education and </a:t>
            </a:r>
            <a:r>
              <a:rPr lang="en-US" b="1" dirty="0" smtClean="0">
                <a:solidFill>
                  <a:prstClr val="black"/>
                </a:solidFill>
                <a:latin typeface="Times New Roman" panose="02020603050405020304" pitchFamily="18" charset="0"/>
                <a:cs typeface="Times New Roman" panose="02020603050405020304" pitchFamily="18" charset="0"/>
              </a:rPr>
              <a:t>intercultural education </a:t>
            </a:r>
            <a:r>
              <a:rPr lang="en-US" b="1" dirty="0">
                <a:solidFill>
                  <a:prstClr val="black"/>
                </a:solidFill>
                <a:latin typeface="Times New Roman" panose="02020603050405020304" pitchFamily="18" charset="0"/>
                <a:cs typeface="Times New Roman" panose="02020603050405020304" pitchFamily="18" charset="0"/>
              </a:rPr>
              <a:t>but also to digital citizenship </a:t>
            </a:r>
            <a:r>
              <a:rPr lang="en-US" b="1" dirty="0" smtClean="0">
                <a:solidFill>
                  <a:prstClr val="black"/>
                </a:solidFill>
                <a:latin typeface="Times New Roman" panose="02020603050405020304" pitchFamily="18" charset="0"/>
                <a:cs typeface="Times New Roman" panose="02020603050405020304" pitchFamily="18" charset="0"/>
              </a:rPr>
              <a:t>education” p. 23</a:t>
            </a:r>
            <a:endParaRPr lang="it-IT" b="1" dirty="0">
              <a:solidFill>
                <a:prstClr val="black"/>
              </a:solidFill>
              <a:latin typeface="Times New Roman" panose="02020603050405020304" pitchFamily="18" charset="0"/>
              <a:cs typeface="Times New Roman" panose="02020603050405020304" pitchFamily="18" charset="0"/>
            </a:endParaRPr>
          </a:p>
        </p:txBody>
      </p:sp>
      <p:sp>
        <p:nvSpPr>
          <p:cNvPr id="7" name="Rettangolo 6"/>
          <p:cNvSpPr/>
          <p:nvPr/>
        </p:nvSpPr>
        <p:spPr>
          <a:xfrm>
            <a:off x="251520" y="1079045"/>
            <a:ext cx="2661205" cy="2031325"/>
          </a:xfrm>
          <a:prstGeom prst="rect">
            <a:avLst/>
          </a:prstGeom>
          <a:ln>
            <a:solidFill>
              <a:schemeClr val="tx2">
                <a:lumMod val="60000"/>
                <a:lumOff val="40000"/>
              </a:schemeClr>
            </a:solidFill>
          </a:ln>
        </p:spPr>
        <p:txBody>
          <a:bodyPr wrap="square">
            <a:spAutoFit/>
          </a:bodyPr>
          <a:lstStyle/>
          <a:p>
            <a:r>
              <a:rPr lang="en-US" b="1" dirty="0" smtClean="0">
                <a:solidFill>
                  <a:prstClr val="black"/>
                </a:solidFill>
                <a:latin typeface="Times New Roman" panose="02020603050405020304" pitchFamily="18" charset="0"/>
                <a:cs typeface="Times New Roman" panose="02020603050405020304" pitchFamily="18" charset="0"/>
              </a:rPr>
              <a:t>RECOMMENDATION </a:t>
            </a:r>
            <a:r>
              <a:rPr lang="en-US" b="1" dirty="0">
                <a:solidFill>
                  <a:prstClr val="black"/>
                </a:solidFill>
                <a:latin typeface="Times New Roman" panose="02020603050405020304" pitchFamily="18" charset="0"/>
                <a:cs typeface="Times New Roman" panose="02020603050405020304" pitchFamily="18" charset="0"/>
              </a:rPr>
              <a:t>OF THE EUROPEAN PARLIAMENT AND OF THE COUNCIL</a:t>
            </a:r>
          </a:p>
          <a:p>
            <a:r>
              <a:rPr lang="it-IT" b="1" dirty="0">
                <a:solidFill>
                  <a:prstClr val="black"/>
                </a:solidFill>
                <a:latin typeface="Times New Roman" panose="02020603050405020304" pitchFamily="18" charset="0"/>
                <a:cs typeface="Times New Roman" panose="02020603050405020304" pitchFamily="18" charset="0"/>
              </a:rPr>
              <a:t>of 18 </a:t>
            </a:r>
            <a:r>
              <a:rPr lang="it-IT" b="1" dirty="0" err="1" smtClean="0">
                <a:solidFill>
                  <a:prstClr val="black"/>
                </a:solidFill>
                <a:latin typeface="Times New Roman" panose="02020603050405020304" pitchFamily="18" charset="0"/>
                <a:cs typeface="Times New Roman" panose="02020603050405020304" pitchFamily="18" charset="0"/>
              </a:rPr>
              <a:t>D</a:t>
            </a:r>
            <a:r>
              <a:rPr lang="it-IT" b="1" dirty="0" err="1" smtClean="0">
                <a:solidFill>
                  <a:prstClr val="black"/>
                </a:solidFill>
              </a:rPr>
              <a:t>ec</a:t>
            </a:r>
            <a:r>
              <a:rPr lang="it-IT" b="1" dirty="0" smtClean="0">
                <a:solidFill>
                  <a:prstClr val="black"/>
                </a:solidFill>
              </a:rPr>
              <a:t> 2006 </a:t>
            </a:r>
            <a:r>
              <a:rPr lang="en-US" b="1" dirty="0" smtClean="0">
                <a:solidFill>
                  <a:prstClr val="black"/>
                </a:solidFill>
              </a:rPr>
              <a:t>on </a:t>
            </a:r>
            <a:r>
              <a:rPr lang="en-US" b="1" dirty="0">
                <a:solidFill>
                  <a:prstClr val="black"/>
                </a:solidFill>
              </a:rPr>
              <a:t>key competences for lifelong learning</a:t>
            </a:r>
            <a:endParaRPr lang="it-IT" dirty="0">
              <a:solidFill>
                <a:prstClr val="black"/>
              </a:solidFill>
            </a:endParaRPr>
          </a:p>
        </p:txBody>
      </p:sp>
      <p:sp>
        <p:nvSpPr>
          <p:cNvPr id="8" name="Rettangolo 7"/>
          <p:cNvSpPr/>
          <p:nvPr/>
        </p:nvSpPr>
        <p:spPr>
          <a:xfrm>
            <a:off x="115429" y="3110370"/>
            <a:ext cx="3160426" cy="2677656"/>
          </a:xfrm>
          <a:prstGeom prst="rect">
            <a:avLst/>
          </a:prstGeom>
          <a:ln>
            <a:solidFill>
              <a:schemeClr val="tx2">
                <a:lumMod val="60000"/>
                <a:lumOff val="40000"/>
              </a:schemeClr>
            </a:solidFill>
          </a:ln>
        </p:spPr>
        <p:txBody>
          <a:bodyPr wrap="square">
            <a:spAutoFit/>
          </a:bodyPr>
          <a:lstStyle/>
          <a:p>
            <a:r>
              <a:rPr lang="en-US" sz="1400" dirty="0">
                <a:solidFill>
                  <a:prstClr val="black"/>
                </a:solidFill>
                <a:latin typeface="Times New Roman" panose="02020603050405020304" pitchFamily="18" charset="0"/>
                <a:cs typeface="Times New Roman" panose="02020603050405020304" pitchFamily="18" charset="0"/>
              </a:rPr>
              <a:t>The Reference Framework sets out eight key competences:</a:t>
            </a:r>
          </a:p>
          <a:p>
            <a:r>
              <a:rPr lang="en-US" sz="1400" dirty="0">
                <a:solidFill>
                  <a:prstClr val="black"/>
                </a:solidFill>
                <a:latin typeface="Times New Roman" panose="02020603050405020304" pitchFamily="18" charset="0"/>
                <a:cs typeface="Times New Roman" panose="02020603050405020304" pitchFamily="18" charset="0"/>
              </a:rPr>
              <a:t>1) Communication in the mother tongue;</a:t>
            </a:r>
          </a:p>
          <a:p>
            <a:r>
              <a:rPr lang="en-US" sz="1400" dirty="0">
                <a:solidFill>
                  <a:prstClr val="black"/>
                </a:solidFill>
                <a:latin typeface="Times New Roman" panose="02020603050405020304" pitchFamily="18" charset="0"/>
                <a:cs typeface="Times New Roman" panose="02020603050405020304" pitchFamily="18" charset="0"/>
              </a:rPr>
              <a:t>2) Communication in foreign languages;</a:t>
            </a:r>
          </a:p>
          <a:p>
            <a:r>
              <a:rPr lang="en-US" sz="1400" dirty="0">
                <a:solidFill>
                  <a:prstClr val="black"/>
                </a:solidFill>
                <a:latin typeface="Times New Roman" panose="02020603050405020304" pitchFamily="18" charset="0"/>
                <a:cs typeface="Times New Roman" panose="02020603050405020304" pitchFamily="18" charset="0"/>
              </a:rPr>
              <a:t>3) Mathematical competence and basic competences in science and technology;</a:t>
            </a:r>
          </a:p>
          <a:p>
            <a:r>
              <a:rPr lang="it-IT" sz="1400" dirty="0">
                <a:solidFill>
                  <a:prstClr val="black"/>
                </a:solidFill>
                <a:latin typeface="Times New Roman" panose="02020603050405020304" pitchFamily="18" charset="0"/>
                <a:cs typeface="Times New Roman" panose="02020603050405020304" pitchFamily="18" charset="0"/>
              </a:rPr>
              <a:t>4) </a:t>
            </a:r>
            <a:r>
              <a:rPr lang="it-IT" sz="1400" dirty="0" smtClean="0">
                <a:solidFill>
                  <a:prstClr val="black"/>
                </a:solidFill>
                <a:latin typeface="Times New Roman" panose="02020603050405020304" pitchFamily="18" charset="0"/>
                <a:cs typeface="Times New Roman" panose="02020603050405020304" pitchFamily="18" charset="0"/>
              </a:rPr>
              <a:t>Digital </a:t>
            </a:r>
            <a:r>
              <a:rPr lang="it-IT" sz="1400" dirty="0" err="1" smtClean="0">
                <a:solidFill>
                  <a:prstClr val="black"/>
                </a:solidFill>
                <a:latin typeface="Times New Roman" panose="02020603050405020304" pitchFamily="18" charset="0"/>
                <a:cs typeface="Times New Roman" panose="02020603050405020304" pitchFamily="18" charset="0"/>
              </a:rPr>
              <a:t>competence</a:t>
            </a:r>
            <a:r>
              <a:rPr lang="it-IT" sz="1400" dirty="0">
                <a:solidFill>
                  <a:prstClr val="black"/>
                </a:solidFill>
                <a:latin typeface="Times New Roman" panose="02020603050405020304" pitchFamily="18" charset="0"/>
                <a:cs typeface="Times New Roman" panose="02020603050405020304" pitchFamily="18" charset="0"/>
              </a:rPr>
              <a:t>;</a:t>
            </a:r>
          </a:p>
          <a:p>
            <a:r>
              <a:rPr lang="it-IT" sz="1400" dirty="0">
                <a:solidFill>
                  <a:prstClr val="black"/>
                </a:solidFill>
                <a:latin typeface="Times New Roman" panose="02020603050405020304" pitchFamily="18" charset="0"/>
                <a:cs typeface="Times New Roman" panose="02020603050405020304" pitchFamily="18" charset="0"/>
              </a:rPr>
              <a:t>5) Learning to </a:t>
            </a:r>
            <a:r>
              <a:rPr lang="it-IT" sz="1400" dirty="0" err="1">
                <a:solidFill>
                  <a:prstClr val="black"/>
                </a:solidFill>
                <a:latin typeface="Times New Roman" panose="02020603050405020304" pitchFamily="18" charset="0"/>
                <a:cs typeface="Times New Roman" panose="02020603050405020304" pitchFamily="18" charset="0"/>
              </a:rPr>
              <a:t>learn</a:t>
            </a:r>
            <a:r>
              <a:rPr lang="it-IT" sz="1400" dirty="0">
                <a:solidFill>
                  <a:prstClr val="black"/>
                </a:solidFill>
                <a:latin typeface="Times New Roman" panose="02020603050405020304" pitchFamily="18" charset="0"/>
                <a:cs typeface="Times New Roman" panose="02020603050405020304" pitchFamily="18" charset="0"/>
              </a:rPr>
              <a:t>;</a:t>
            </a:r>
          </a:p>
          <a:p>
            <a:r>
              <a:rPr lang="en-US" sz="1400" dirty="0">
                <a:solidFill>
                  <a:prstClr val="black"/>
                </a:solidFill>
                <a:latin typeface="Times New Roman" panose="02020603050405020304" pitchFamily="18" charset="0"/>
                <a:cs typeface="Times New Roman" panose="02020603050405020304" pitchFamily="18" charset="0"/>
              </a:rPr>
              <a:t>6) </a:t>
            </a:r>
            <a:r>
              <a:rPr lang="en-US" sz="1400" dirty="0">
                <a:solidFill>
                  <a:srgbClr val="FF0000"/>
                </a:solidFill>
                <a:latin typeface="Times New Roman" panose="02020603050405020304" pitchFamily="18" charset="0"/>
                <a:cs typeface="Times New Roman" panose="02020603050405020304" pitchFamily="18" charset="0"/>
              </a:rPr>
              <a:t>Social and </a:t>
            </a:r>
            <a:r>
              <a:rPr lang="en-US" sz="1400" dirty="0" smtClean="0">
                <a:solidFill>
                  <a:srgbClr val="FF0000"/>
                </a:solidFill>
                <a:latin typeface="Times New Roman" panose="02020603050405020304" pitchFamily="18" charset="0"/>
                <a:cs typeface="Times New Roman" panose="02020603050405020304" pitchFamily="18" charset="0"/>
              </a:rPr>
              <a:t>civic competences</a:t>
            </a:r>
            <a:r>
              <a:rPr lang="en-US" sz="1400" dirty="0">
                <a:solidFill>
                  <a:prstClr val="black"/>
                </a:solidFill>
                <a:latin typeface="Times New Roman" panose="02020603050405020304" pitchFamily="18" charset="0"/>
                <a:cs typeface="Times New Roman" panose="02020603050405020304" pitchFamily="18" charset="0"/>
              </a:rPr>
              <a:t>;</a:t>
            </a:r>
          </a:p>
          <a:p>
            <a:r>
              <a:rPr lang="en-US" sz="1400" dirty="0">
                <a:solidFill>
                  <a:prstClr val="black"/>
                </a:solidFill>
                <a:latin typeface="Times New Roman" panose="02020603050405020304" pitchFamily="18" charset="0"/>
                <a:cs typeface="Times New Roman" panose="02020603050405020304" pitchFamily="18" charset="0"/>
              </a:rPr>
              <a:t>7) Sense of initiative and entrepreneurship; and</a:t>
            </a:r>
          </a:p>
          <a:p>
            <a:r>
              <a:rPr lang="en-US" sz="1400" dirty="0">
                <a:solidFill>
                  <a:prstClr val="black"/>
                </a:solidFill>
                <a:latin typeface="Times New Roman" panose="02020603050405020304" pitchFamily="18" charset="0"/>
                <a:cs typeface="Times New Roman" panose="02020603050405020304" pitchFamily="18" charset="0"/>
              </a:rPr>
              <a:t>8) Cultural awareness and expression.</a:t>
            </a:r>
            <a:endParaRPr lang="it-IT" sz="1400" dirty="0">
              <a:solidFill>
                <a:prstClr val="black"/>
              </a:solidFill>
              <a:latin typeface="Times New Roman" panose="02020603050405020304" pitchFamily="18" charset="0"/>
              <a:cs typeface="Times New Roman" panose="02020603050405020304" pitchFamily="18" charset="0"/>
            </a:endParaRPr>
          </a:p>
        </p:txBody>
      </p:sp>
      <p:sp>
        <p:nvSpPr>
          <p:cNvPr id="9" name="CasellaDiTesto 8"/>
          <p:cNvSpPr txBox="1"/>
          <p:nvPr/>
        </p:nvSpPr>
        <p:spPr>
          <a:xfrm>
            <a:off x="1979712" y="789015"/>
            <a:ext cx="3960440" cy="276999"/>
          </a:xfrm>
          <a:prstGeom prst="rect">
            <a:avLst/>
          </a:prstGeom>
          <a:solidFill>
            <a:srgbClr val="FFFF00"/>
          </a:solidFill>
        </p:spPr>
        <p:txBody>
          <a:bodyPr wrap="square" rtlCol="0">
            <a:spAutoFit/>
          </a:bodyPr>
          <a:lstStyle/>
          <a:p>
            <a:pPr algn="ctr"/>
            <a:r>
              <a:rPr lang="it-IT" sz="1200" b="1" dirty="0" smtClean="0">
                <a:solidFill>
                  <a:prstClr val="black"/>
                </a:solidFill>
                <a:latin typeface="Times New Roman" panose="02020603050405020304" pitchFamily="18" charset="0"/>
                <a:cs typeface="Times New Roman" panose="02020603050405020304" pitchFamily="18" charset="0"/>
              </a:rPr>
              <a:t>FROM 8 TO 20 COMPETENCES</a:t>
            </a:r>
            <a:endParaRPr lang="it-IT" sz="1200" b="1" dirty="0">
              <a:solidFill>
                <a:prstClr val="black"/>
              </a:solidFill>
              <a:latin typeface="Times New Roman" panose="02020603050405020304" pitchFamily="18" charset="0"/>
              <a:cs typeface="Times New Roman" panose="02020603050405020304" pitchFamily="18" charset="0"/>
            </a:endParaRPr>
          </a:p>
        </p:txBody>
      </p:sp>
      <p:pic>
        <p:nvPicPr>
          <p:cNvPr id="10" name="Afbeelding 1"/>
          <p:cNvPicPr/>
          <p:nvPr/>
        </p:nvPicPr>
        <p:blipFill>
          <a:blip r:embed="rId3" cstate="print">
            <a:extLst>
              <a:ext uri="{28A0092B-C50C-407E-A947-70E740481C1C}">
                <a14:useLocalDpi xmlns:a14="http://schemas.microsoft.com/office/drawing/2010/main" val="0"/>
              </a:ext>
            </a:extLst>
          </a:blip>
          <a:stretch>
            <a:fillRect/>
          </a:stretch>
        </p:blipFill>
        <p:spPr>
          <a:xfrm>
            <a:off x="471431" y="610"/>
            <a:ext cx="8280920" cy="730086"/>
          </a:xfrm>
          <a:prstGeom prst="rect">
            <a:avLst/>
          </a:prstGeom>
        </p:spPr>
      </p:pic>
    </p:spTree>
    <p:extLst>
      <p:ext uri="{BB962C8B-B14F-4D97-AF65-F5344CB8AC3E}">
        <p14:creationId xmlns:p14="http://schemas.microsoft.com/office/powerpoint/2010/main" val="2493763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07704" y="692696"/>
            <a:ext cx="4320480" cy="648072"/>
          </a:xfrm>
          <a:solidFill>
            <a:schemeClr val="accent3">
              <a:lumMod val="20000"/>
              <a:lumOff val="80000"/>
            </a:schemeClr>
          </a:solidFill>
        </p:spPr>
        <p:txBody>
          <a:bodyPr>
            <a:noAutofit/>
          </a:bodyPr>
          <a:lstStyle/>
          <a:p>
            <a:r>
              <a:rPr lang="it-IT" sz="3600" dirty="0" err="1" smtClean="0">
                <a:latin typeface="Times New Roman" panose="02020603050405020304" pitchFamily="18" charset="0"/>
                <a:cs typeface="Times New Roman" panose="02020603050405020304" pitchFamily="18" charset="0"/>
              </a:rPr>
              <a:t>Questions</a:t>
            </a:r>
            <a:endParaRPr lang="it-IT" sz="3600" dirty="0">
              <a:latin typeface="Times New Roman" panose="02020603050405020304" pitchFamily="18" charset="0"/>
              <a:cs typeface="Times New Roman" panose="02020603050405020304" pitchFamily="18" charset="0"/>
            </a:endParaRPr>
          </a:p>
        </p:txBody>
      </p:sp>
      <p:sp>
        <p:nvSpPr>
          <p:cNvPr id="4" name="Segnaposto contenuto 3"/>
          <p:cNvSpPr>
            <a:spLocks noGrp="1"/>
          </p:cNvSpPr>
          <p:nvPr>
            <p:ph idx="1"/>
          </p:nvPr>
        </p:nvSpPr>
        <p:spPr>
          <a:xfrm>
            <a:off x="323528" y="1412776"/>
            <a:ext cx="8229600" cy="5184576"/>
          </a:xfrm>
        </p:spPr>
        <p:txBody>
          <a:bodyPr>
            <a:normAutofit/>
          </a:bodyPr>
          <a:lstStyle/>
          <a:p>
            <a:r>
              <a:rPr lang="it-IT" sz="2800" dirty="0" smtClean="0">
                <a:latin typeface="Times New Roman" panose="02020603050405020304" pitchFamily="18" charset="0"/>
                <a:cs typeface="Times New Roman" panose="02020603050405020304" pitchFamily="18" charset="0"/>
              </a:rPr>
              <a:t>In </a:t>
            </a:r>
            <a:r>
              <a:rPr lang="it-IT" sz="2800" dirty="0" err="1" smtClean="0">
                <a:latin typeface="Times New Roman" panose="02020603050405020304" pitchFamily="18" charset="0"/>
                <a:cs typeface="Times New Roman" panose="02020603050405020304" pitchFamily="18" charset="0"/>
              </a:rPr>
              <a:t>what</a:t>
            </a:r>
            <a:r>
              <a:rPr lang="it-IT" sz="2800" dirty="0" smtClean="0">
                <a:latin typeface="Times New Roman" panose="02020603050405020304" pitchFamily="18" charset="0"/>
                <a:cs typeface="Times New Roman" panose="02020603050405020304" pitchFamily="18" charset="0"/>
              </a:rPr>
              <a:t> way </a:t>
            </a:r>
            <a:r>
              <a:rPr lang="it-IT" sz="2800" dirty="0" err="1" smtClean="0">
                <a:latin typeface="Times New Roman" panose="02020603050405020304" pitchFamily="18" charset="0"/>
                <a:cs typeface="Times New Roman" panose="02020603050405020304" pitchFamily="18" charset="0"/>
              </a:rPr>
              <a:t>these</a:t>
            </a:r>
            <a:r>
              <a:rPr lang="it-IT" sz="2800" dirty="0" smtClean="0">
                <a:latin typeface="Times New Roman" panose="02020603050405020304" pitchFamily="18" charset="0"/>
                <a:cs typeface="Times New Roman" panose="02020603050405020304" pitchFamily="18" charset="0"/>
              </a:rPr>
              <a:t> </a:t>
            </a:r>
            <a:r>
              <a:rPr lang="it-IT" sz="2800" dirty="0" err="1" smtClean="0">
                <a:latin typeface="Times New Roman" panose="02020603050405020304" pitchFamily="18" charset="0"/>
                <a:cs typeface="Times New Roman" panose="02020603050405020304" pitchFamily="18" charset="0"/>
              </a:rPr>
              <a:t>facts</a:t>
            </a:r>
            <a:r>
              <a:rPr lang="it-IT" sz="2800" dirty="0" smtClean="0">
                <a:latin typeface="Times New Roman" panose="02020603050405020304" pitchFamily="18" charset="0"/>
                <a:cs typeface="Times New Roman" panose="02020603050405020304" pitchFamily="18" charset="0"/>
              </a:rPr>
              <a:t> are </a:t>
            </a:r>
            <a:r>
              <a:rPr lang="it-IT" sz="2800" dirty="0" err="1" smtClean="0">
                <a:latin typeface="Times New Roman" panose="02020603050405020304" pitchFamily="18" charset="0"/>
                <a:cs typeface="Times New Roman" panose="02020603050405020304" pitchFamily="18" charset="0"/>
              </a:rPr>
              <a:t>similar</a:t>
            </a:r>
            <a:r>
              <a:rPr lang="it-IT" sz="2800" dirty="0" smtClean="0">
                <a:latin typeface="Times New Roman" panose="02020603050405020304" pitchFamily="18" charset="0"/>
                <a:cs typeface="Times New Roman" panose="02020603050405020304" pitchFamily="18" charset="0"/>
              </a:rPr>
              <a:t>?</a:t>
            </a:r>
          </a:p>
          <a:p>
            <a:r>
              <a:rPr lang="it-IT" sz="2800" dirty="0" smtClean="0">
                <a:latin typeface="Times New Roman" panose="02020603050405020304" pitchFamily="18" charset="0"/>
                <a:cs typeface="Times New Roman" panose="02020603050405020304" pitchFamily="18" charset="0"/>
              </a:rPr>
              <a:t>In </a:t>
            </a:r>
            <a:r>
              <a:rPr lang="it-IT" sz="2800" dirty="0" err="1" smtClean="0">
                <a:latin typeface="Times New Roman" panose="02020603050405020304" pitchFamily="18" charset="0"/>
                <a:cs typeface="Times New Roman" panose="02020603050405020304" pitchFamily="18" charset="0"/>
              </a:rPr>
              <a:t>what</a:t>
            </a:r>
            <a:r>
              <a:rPr lang="it-IT" sz="2800" dirty="0" smtClean="0">
                <a:latin typeface="Times New Roman" panose="02020603050405020304" pitchFamily="18" charset="0"/>
                <a:cs typeface="Times New Roman" panose="02020603050405020304" pitchFamily="18" charset="0"/>
              </a:rPr>
              <a:t> way </a:t>
            </a:r>
            <a:r>
              <a:rPr lang="it-IT" sz="2800" dirty="0" err="1" smtClean="0">
                <a:latin typeface="Times New Roman" panose="02020603050405020304" pitchFamily="18" charset="0"/>
                <a:cs typeface="Times New Roman" panose="02020603050405020304" pitchFamily="18" charset="0"/>
              </a:rPr>
              <a:t>these</a:t>
            </a:r>
            <a:r>
              <a:rPr lang="it-IT" sz="2800" dirty="0" smtClean="0">
                <a:latin typeface="Times New Roman" panose="02020603050405020304" pitchFamily="18" charset="0"/>
                <a:cs typeface="Times New Roman" panose="02020603050405020304" pitchFamily="18" charset="0"/>
              </a:rPr>
              <a:t> </a:t>
            </a:r>
            <a:r>
              <a:rPr lang="it-IT" sz="2800" dirty="0" err="1" smtClean="0">
                <a:latin typeface="Times New Roman" panose="02020603050405020304" pitchFamily="18" charset="0"/>
                <a:cs typeface="Times New Roman" panose="02020603050405020304" pitchFamily="18" charset="0"/>
              </a:rPr>
              <a:t>facts</a:t>
            </a:r>
            <a:r>
              <a:rPr lang="it-IT" sz="2800" dirty="0" smtClean="0">
                <a:latin typeface="Times New Roman" panose="02020603050405020304" pitchFamily="18" charset="0"/>
                <a:cs typeface="Times New Roman" panose="02020603050405020304" pitchFamily="18" charset="0"/>
              </a:rPr>
              <a:t> are </a:t>
            </a:r>
            <a:r>
              <a:rPr lang="it-IT" sz="2800" dirty="0" err="1" smtClean="0">
                <a:latin typeface="Times New Roman" panose="02020603050405020304" pitchFamily="18" charset="0"/>
                <a:cs typeface="Times New Roman" panose="02020603050405020304" pitchFamily="18" charset="0"/>
              </a:rPr>
              <a:t>different</a:t>
            </a:r>
            <a:r>
              <a:rPr lang="it-IT" sz="2800" dirty="0" smtClean="0">
                <a:latin typeface="Times New Roman" panose="02020603050405020304" pitchFamily="18" charset="0"/>
                <a:cs typeface="Times New Roman" panose="02020603050405020304" pitchFamily="18" charset="0"/>
              </a:rPr>
              <a:t>?</a:t>
            </a:r>
          </a:p>
          <a:p>
            <a:r>
              <a:rPr lang="it-IT" sz="2800" dirty="0" smtClean="0">
                <a:latin typeface="Times New Roman" panose="02020603050405020304" pitchFamily="18" charset="0"/>
                <a:cs typeface="Times New Roman" panose="02020603050405020304" pitchFamily="18" charset="0"/>
              </a:rPr>
              <a:t>How can </a:t>
            </a:r>
            <a:r>
              <a:rPr lang="it-IT" sz="2800" dirty="0" err="1" smtClean="0">
                <a:latin typeface="Times New Roman" panose="02020603050405020304" pitchFamily="18" charset="0"/>
                <a:cs typeface="Times New Roman" panose="02020603050405020304" pitchFamily="18" charset="0"/>
              </a:rPr>
              <a:t>we</a:t>
            </a:r>
            <a:r>
              <a:rPr lang="it-IT" sz="2800" dirty="0" smtClean="0">
                <a:latin typeface="Times New Roman" panose="02020603050405020304" pitchFamily="18" charset="0"/>
                <a:cs typeface="Times New Roman" panose="02020603050405020304" pitchFamily="18" charset="0"/>
              </a:rPr>
              <a:t> </a:t>
            </a:r>
            <a:r>
              <a:rPr lang="it-IT" sz="2800" dirty="0" err="1" smtClean="0">
                <a:latin typeface="Times New Roman" panose="02020603050405020304" pitchFamily="18" charset="0"/>
                <a:cs typeface="Times New Roman" panose="02020603050405020304" pitchFamily="18" charset="0"/>
              </a:rPr>
              <a:t>understand</a:t>
            </a:r>
            <a:r>
              <a:rPr lang="it-IT" sz="2800" dirty="0" smtClean="0">
                <a:latin typeface="Times New Roman" panose="02020603050405020304" pitchFamily="18" charset="0"/>
                <a:cs typeface="Times New Roman" panose="02020603050405020304" pitchFamily="18" charset="0"/>
              </a:rPr>
              <a:t> the </a:t>
            </a:r>
            <a:r>
              <a:rPr lang="it-IT" sz="2800" dirty="0" err="1" smtClean="0">
                <a:latin typeface="Times New Roman" panose="02020603050405020304" pitchFamily="18" charset="0"/>
                <a:cs typeface="Times New Roman" panose="02020603050405020304" pitchFamily="18" charset="0"/>
              </a:rPr>
              <a:t>meaning</a:t>
            </a:r>
            <a:r>
              <a:rPr lang="it-IT" sz="2800" dirty="0" smtClean="0">
                <a:latin typeface="Times New Roman" panose="02020603050405020304" pitchFamily="18" charset="0"/>
                <a:cs typeface="Times New Roman" panose="02020603050405020304" pitchFamily="18" charset="0"/>
              </a:rPr>
              <a:t> of single </a:t>
            </a:r>
            <a:r>
              <a:rPr lang="it-IT" sz="2800" dirty="0" err="1" smtClean="0">
                <a:latin typeface="Times New Roman" panose="02020603050405020304" pitchFamily="18" charset="0"/>
                <a:cs typeface="Times New Roman" panose="02020603050405020304" pitchFamily="18" charset="0"/>
              </a:rPr>
              <a:t>fact</a:t>
            </a:r>
            <a:r>
              <a:rPr lang="it-IT" sz="2800" dirty="0" smtClean="0">
                <a:latin typeface="Times New Roman" panose="02020603050405020304" pitchFamily="18" charset="0"/>
                <a:cs typeface="Times New Roman" panose="02020603050405020304" pitchFamily="18" charset="0"/>
              </a:rPr>
              <a:t>?</a:t>
            </a:r>
          </a:p>
          <a:p>
            <a:r>
              <a:rPr lang="it-IT" sz="2800" dirty="0" err="1" smtClean="0">
                <a:latin typeface="Times New Roman" panose="02020603050405020304" pitchFamily="18" charset="0"/>
                <a:cs typeface="Times New Roman" panose="02020603050405020304" pitchFamily="18" charset="0"/>
              </a:rPr>
              <a:t>Why</a:t>
            </a:r>
            <a:r>
              <a:rPr lang="it-IT" sz="2800" dirty="0" smtClean="0">
                <a:latin typeface="Times New Roman" panose="02020603050405020304" pitchFamily="18" charset="0"/>
                <a:cs typeface="Times New Roman" panose="02020603050405020304" pitchFamily="18" charset="0"/>
              </a:rPr>
              <a:t> </a:t>
            </a:r>
            <a:r>
              <a:rPr lang="it-IT" sz="2800" dirty="0" err="1" smtClean="0">
                <a:latin typeface="Times New Roman" panose="02020603050405020304" pitchFamily="18" charset="0"/>
                <a:cs typeface="Times New Roman" panose="02020603050405020304" pitchFamily="18" charset="0"/>
              </a:rPr>
              <a:t>migration</a:t>
            </a:r>
            <a:r>
              <a:rPr lang="it-IT" sz="2800" dirty="0" smtClean="0">
                <a:latin typeface="Times New Roman" panose="02020603050405020304" pitchFamily="18" charset="0"/>
                <a:cs typeface="Times New Roman" panose="02020603050405020304" pitchFamily="18" charset="0"/>
              </a:rPr>
              <a:t> of </a:t>
            </a:r>
            <a:r>
              <a:rPr lang="it-IT" sz="2800" dirty="0" err="1" smtClean="0">
                <a:latin typeface="Times New Roman" panose="02020603050405020304" pitchFamily="18" charset="0"/>
                <a:cs typeface="Times New Roman" panose="02020603050405020304" pitchFamily="18" charset="0"/>
              </a:rPr>
              <a:t>children</a:t>
            </a:r>
            <a:r>
              <a:rPr lang="it-IT" sz="2800" dirty="0" smtClean="0">
                <a:latin typeface="Times New Roman" panose="02020603050405020304" pitchFamily="18" charset="0"/>
                <a:cs typeface="Times New Roman" panose="02020603050405020304" pitchFamily="18" charset="0"/>
              </a:rPr>
              <a:t> </a:t>
            </a:r>
            <a:r>
              <a:rPr lang="it-IT" sz="2800" dirty="0" err="1" smtClean="0">
                <a:latin typeface="Times New Roman" panose="02020603050405020304" pitchFamily="18" charset="0"/>
                <a:cs typeface="Times New Roman" panose="02020603050405020304" pitchFamily="18" charset="0"/>
              </a:rPr>
              <a:t>is</a:t>
            </a:r>
            <a:r>
              <a:rPr lang="it-IT" sz="2800" dirty="0" smtClean="0">
                <a:latin typeface="Times New Roman" panose="02020603050405020304" pitchFamily="18" charset="0"/>
                <a:cs typeface="Times New Roman" panose="02020603050405020304" pitchFamily="18" charset="0"/>
              </a:rPr>
              <a:t> a </a:t>
            </a:r>
            <a:r>
              <a:rPr lang="it-IT" sz="2800" dirty="0" err="1" smtClean="0">
                <a:latin typeface="Times New Roman" panose="02020603050405020304" pitchFamily="18" charset="0"/>
                <a:cs typeface="Times New Roman" panose="02020603050405020304" pitchFamily="18" charset="0"/>
              </a:rPr>
              <a:t>worldwide</a:t>
            </a:r>
            <a:r>
              <a:rPr lang="it-IT" sz="2800" dirty="0" smtClean="0">
                <a:latin typeface="Times New Roman" panose="02020603050405020304" pitchFamily="18" charset="0"/>
                <a:cs typeface="Times New Roman" panose="02020603050405020304" pitchFamily="18" charset="0"/>
              </a:rPr>
              <a:t> common </a:t>
            </a:r>
            <a:r>
              <a:rPr lang="it-IT" sz="2800" dirty="0" err="1" smtClean="0">
                <a:latin typeface="Times New Roman" panose="02020603050405020304" pitchFamily="18" charset="0"/>
                <a:cs typeface="Times New Roman" panose="02020603050405020304" pitchFamily="18" charset="0"/>
              </a:rPr>
              <a:t>chapter</a:t>
            </a:r>
            <a:r>
              <a:rPr lang="it-IT" sz="2800" dirty="0" smtClean="0">
                <a:latin typeface="Times New Roman" panose="02020603050405020304" pitchFamily="18" charset="0"/>
                <a:cs typeface="Times New Roman" panose="02020603050405020304" pitchFamily="18" charset="0"/>
              </a:rPr>
              <a:t> of human </a:t>
            </a:r>
            <a:r>
              <a:rPr lang="it-IT" sz="2800" dirty="0" err="1" smtClean="0">
                <a:latin typeface="Times New Roman" panose="02020603050405020304" pitchFamily="18" charset="0"/>
                <a:cs typeface="Times New Roman" panose="02020603050405020304" pitchFamily="18" charset="0"/>
              </a:rPr>
              <a:t>biography</a:t>
            </a:r>
            <a:r>
              <a:rPr lang="it-IT" sz="2800" dirty="0" smtClean="0">
                <a:latin typeface="Times New Roman" panose="02020603050405020304" pitchFamily="18" charset="0"/>
                <a:cs typeface="Times New Roman" panose="02020603050405020304" pitchFamily="18" charset="0"/>
              </a:rPr>
              <a:t>?</a:t>
            </a:r>
          </a:p>
          <a:p>
            <a:r>
              <a:rPr lang="it-IT" sz="2800" dirty="0" err="1" smtClean="0">
                <a:latin typeface="Times New Roman" panose="02020603050405020304" pitchFamily="18" charset="0"/>
                <a:cs typeface="Times New Roman" panose="02020603050405020304" pitchFamily="18" charset="0"/>
              </a:rPr>
              <a:t>When</a:t>
            </a:r>
            <a:r>
              <a:rPr lang="it-IT" sz="2800" dirty="0" smtClean="0">
                <a:latin typeface="Times New Roman" panose="02020603050405020304" pitchFamily="18" charset="0"/>
                <a:cs typeface="Times New Roman" panose="02020603050405020304" pitchFamily="18" charset="0"/>
              </a:rPr>
              <a:t> </a:t>
            </a:r>
            <a:r>
              <a:rPr lang="it-IT" sz="2800" dirty="0" err="1" smtClean="0">
                <a:latin typeface="Times New Roman" panose="02020603050405020304" pitchFamily="18" charset="0"/>
                <a:cs typeface="Times New Roman" panose="02020603050405020304" pitchFamily="18" charset="0"/>
              </a:rPr>
              <a:t>citizenship</a:t>
            </a:r>
            <a:r>
              <a:rPr lang="it-IT" sz="2800" dirty="0" smtClean="0">
                <a:latin typeface="Times New Roman" panose="02020603050405020304" pitchFamily="18" charset="0"/>
                <a:cs typeface="Times New Roman" panose="02020603050405020304" pitchFamily="18" charset="0"/>
              </a:rPr>
              <a:t> and </a:t>
            </a:r>
            <a:r>
              <a:rPr lang="it-IT" sz="2800" dirty="0" err="1" smtClean="0">
                <a:latin typeface="Times New Roman" panose="02020603050405020304" pitchFamily="18" charset="0"/>
                <a:cs typeface="Times New Roman" panose="02020603050405020304" pitchFamily="18" charset="0"/>
              </a:rPr>
              <a:t>multiculturalism</a:t>
            </a:r>
            <a:r>
              <a:rPr lang="it-IT" sz="2800" dirty="0" smtClean="0">
                <a:latin typeface="Times New Roman" panose="02020603050405020304" pitchFamily="18" charset="0"/>
                <a:cs typeface="Times New Roman" panose="02020603050405020304" pitchFamily="18" charset="0"/>
              </a:rPr>
              <a:t> </a:t>
            </a:r>
            <a:r>
              <a:rPr lang="it-IT" sz="2800" dirty="0" err="1" smtClean="0">
                <a:latin typeface="Times New Roman" panose="02020603050405020304" pitchFamily="18" charset="0"/>
                <a:cs typeface="Times New Roman" panose="02020603050405020304" pitchFamily="18" charset="0"/>
              </a:rPr>
              <a:t>became</a:t>
            </a:r>
            <a:r>
              <a:rPr lang="it-IT" sz="2800" dirty="0" smtClean="0">
                <a:latin typeface="Times New Roman" panose="02020603050405020304" pitchFamily="18" charset="0"/>
                <a:cs typeface="Times New Roman" panose="02020603050405020304" pitchFamily="18" charset="0"/>
              </a:rPr>
              <a:t> part of the </a:t>
            </a:r>
            <a:r>
              <a:rPr lang="it-IT" sz="2800" dirty="0" err="1" smtClean="0">
                <a:latin typeface="Times New Roman" panose="02020603050405020304" pitchFamily="18" charset="0"/>
                <a:cs typeface="Times New Roman" panose="02020603050405020304" pitchFamily="18" charset="0"/>
              </a:rPr>
              <a:t>same</a:t>
            </a:r>
            <a:r>
              <a:rPr lang="it-IT" sz="2800" dirty="0" smtClean="0">
                <a:latin typeface="Times New Roman" panose="02020603050405020304" pitchFamily="18" charset="0"/>
                <a:cs typeface="Times New Roman" panose="02020603050405020304" pitchFamily="18" charset="0"/>
              </a:rPr>
              <a:t> </a:t>
            </a:r>
            <a:r>
              <a:rPr lang="it-IT" sz="2800" dirty="0" err="1" smtClean="0">
                <a:latin typeface="Times New Roman" panose="02020603050405020304" pitchFamily="18" charset="0"/>
                <a:cs typeface="Times New Roman" panose="02020603050405020304" pitchFamily="18" charset="0"/>
              </a:rPr>
              <a:t>discourse</a:t>
            </a:r>
            <a:r>
              <a:rPr lang="it-IT" sz="2800" dirty="0" smtClean="0">
                <a:latin typeface="Times New Roman" panose="02020603050405020304" pitchFamily="18" charset="0"/>
                <a:cs typeface="Times New Roman" panose="02020603050405020304" pitchFamily="18" charset="0"/>
              </a:rPr>
              <a:t>?</a:t>
            </a:r>
          </a:p>
          <a:p>
            <a:r>
              <a:rPr lang="it-IT" sz="2800" dirty="0" err="1" smtClean="0">
                <a:latin typeface="Times New Roman" panose="02020603050405020304" pitchFamily="18" charset="0"/>
                <a:cs typeface="Times New Roman" panose="02020603050405020304" pitchFamily="18" charset="0"/>
              </a:rPr>
              <a:t>Is</a:t>
            </a:r>
            <a:r>
              <a:rPr lang="it-IT" sz="2800" dirty="0" smtClean="0">
                <a:latin typeface="Times New Roman" panose="02020603050405020304" pitchFamily="18" charset="0"/>
                <a:cs typeface="Times New Roman" panose="02020603050405020304" pitchFamily="18" charset="0"/>
              </a:rPr>
              <a:t> </a:t>
            </a:r>
            <a:r>
              <a:rPr lang="it-IT" sz="2800" dirty="0" err="1" smtClean="0">
                <a:latin typeface="Times New Roman" panose="02020603050405020304" pitchFamily="18" charset="0"/>
                <a:cs typeface="Times New Roman" panose="02020603050405020304" pitchFamily="18" charset="0"/>
              </a:rPr>
              <a:t>democracy</a:t>
            </a:r>
            <a:r>
              <a:rPr lang="it-IT" sz="2800" dirty="0" smtClean="0">
                <a:latin typeface="Times New Roman" panose="02020603050405020304" pitchFamily="18" charset="0"/>
                <a:cs typeface="Times New Roman" panose="02020603050405020304" pitchFamily="18" charset="0"/>
              </a:rPr>
              <a:t> a </a:t>
            </a:r>
            <a:r>
              <a:rPr lang="it-IT" sz="2800" dirty="0" err="1" smtClean="0">
                <a:latin typeface="Times New Roman" panose="02020603050405020304" pitchFamily="18" charset="0"/>
                <a:cs typeface="Times New Roman" panose="02020603050405020304" pitchFamily="18" charset="0"/>
              </a:rPr>
              <a:t>constant</a:t>
            </a:r>
            <a:r>
              <a:rPr lang="it-IT" sz="2800" dirty="0" smtClean="0">
                <a:latin typeface="Times New Roman" panose="02020603050405020304" pitchFamily="18" charset="0"/>
                <a:cs typeface="Times New Roman" panose="02020603050405020304" pitchFamily="18" charset="0"/>
              </a:rPr>
              <a:t> </a:t>
            </a:r>
            <a:r>
              <a:rPr lang="it-IT" sz="2800" dirty="0" err="1" smtClean="0">
                <a:latin typeface="Times New Roman" panose="02020603050405020304" pitchFamily="18" charset="0"/>
                <a:cs typeface="Times New Roman" panose="02020603050405020304" pitchFamily="18" charset="0"/>
              </a:rPr>
              <a:t>worry</a:t>
            </a:r>
            <a:r>
              <a:rPr lang="it-IT" sz="2800" dirty="0" smtClean="0">
                <a:latin typeface="Times New Roman" panose="02020603050405020304" pitchFamily="18" charset="0"/>
                <a:cs typeface="Times New Roman" panose="02020603050405020304" pitchFamily="18" charset="0"/>
              </a:rPr>
              <a:t> in </a:t>
            </a:r>
            <a:r>
              <a:rPr lang="it-IT" sz="2800" dirty="0" err="1" smtClean="0">
                <a:latin typeface="Times New Roman" panose="02020603050405020304" pitchFamily="18" charset="0"/>
                <a:cs typeface="Times New Roman" panose="02020603050405020304" pitchFamily="18" charset="0"/>
              </a:rPr>
              <a:t>all</a:t>
            </a:r>
            <a:r>
              <a:rPr lang="it-IT" sz="2800" dirty="0" smtClean="0">
                <a:latin typeface="Times New Roman" panose="02020603050405020304" pitchFamily="18" charset="0"/>
                <a:cs typeface="Times New Roman" panose="02020603050405020304" pitchFamily="18" charset="0"/>
              </a:rPr>
              <a:t> </a:t>
            </a:r>
            <a:r>
              <a:rPr lang="it-IT" sz="2800" dirty="0" err="1" smtClean="0">
                <a:latin typeface="Times New Roman" panose="02020603050405020304" pitchFamily="18" charset="0"/>
                <a:cs typeface="Times New Roman" panose="02020603050405020304" pitchFamily="18" charset="0"/>
              </a:rPr>
              <a:t>countries</a:t>
            </a:r>
            <a:r>
              <a:rPr lang="it-IT"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How is the </a:t>
            </a:r>
            <a:r>
              <a:rPr lang="en-US" sz="2800" dirty="0">
                <a:latin typeface="Times New Roman" panose="02020603050405020304" pitchFamily="18" charset="0"/>
                <a:cs typeface="Times New Roman" panose="02020603050405020304" pitchFamily="18" charset="0"/>
              </a:rPr>
              <a:t>interdependence of the facts </a:t>
            </a:r>
            <a:r>
              <a:rPr lang="en-US" sz="2800" dirty="0" smtClean="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worldwide notion</a:t>
            </a:r>
            <a:r>
              <a:rPr lang="en-US" sz="2800" dirty="0" smtClean="0">
                <a:latin typeface="Times New Roman" panose="02020603050405020304" pitchFamily="18" charset="0"/>
                <a:cs typeface="Times New Roman" panose="02020603050405020304" pitchFamily="18" charset="0"/>
              </a:rPr>
              <a:t>?</a:t>
            </a:r>
            <a:endParaRPr lang="it-IT" sz="2800" dirty="0">
              <a:latin typeface="Times New Roman" panose="02020603050405020304" pitchFamily="18" charset="0"/>
              <a:cs typeface="Times New Roman" panose="02020603050405020304" pitchFamily="18" charset="0"/>
            </a:endParaRPr>
          </a:p>
        </p:txBody>
      </p:sp>
      <p:pic>
        <p:nvPicPr>
          <p:cNvPr id="7" name="Afbeelding 1"/>
          <p:cNvPicPr/>
          <p:nvPr/>
        </p:nvPicPr>
        <p:blipFill>
          <a:blip r:embed="rId2" cstate="print">
            <a:extLst>
              <a:ext uri="{28A0092B-C50C-407E-A947-70E740481C1C}">
                <a14:useLocalDpi xmlns:a14="http://schemas.microsoft.com/office/drawing/2010/main" val="0"/>
              </a:ext>
            </a:extLst>
          </a:blip>
          <a:stretch>
            <a:fillRect/>
          </a:stretch>
        </p:blipFill>
        <p:spPr>
          <a:xfrm>
            <a:off x="502815" y="25280"/>
            <a:ext cx="8280920" cy="547370"/>
          </a:xfrm>
          <a:prstGeom prst="rect">
            <a:avLst/>
          </a:prstGeom>
        </p:spPr>
      </p:pic>
    </p:spTree>
    <p:extLst>
      <p:ext uri="{BB962C8B-B14F-4D97-AF65-F5344CB8AC3E}">
        <p14:creationId xmlns:p14="http://schemas.microsoft.com/office/powerpoint/2010/main" val="3177844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27584" y="3501008"/>
            <a:ext cx="7772400" cy="1470025"/>
          </a:xfrm>
        </p:spPr>
        <p:txBody>
          <a:bodyPr>
            <a:normAutofit fontScale="90000"/>
          </a:bodyPr>
          <a:lstStyle/>
          <a:p>
            <a:r>
              <a:rPr lang="it-IT" dirty="0" err="1" smtClean="0"/>
              <a:t>Metacognition</a:t>
            </a:r>
            <a:r>
              <a:rPr lang="it-IT" dirty="0" smtClean="0"/>
              <a:t> </a:t>
            </a:r>
            <a:r>
              <a:rPr lang="en-US" dirty="0" smtClean="0"/>
              <a:t>is </a:t>
            </a:r>
            <a:r>
              <a:rPr lang="en-US" dirty="0"/>
              <a:t>often simply defined as "thinking about </a:t>
            </a:r>
            <a:r>
              <a:rPr lang="en-US" dirty="0" smtClean="0"/>
              <a:t>thinking" </a:t>
            </a:r>
            <a:endParaRPr lang="it-IT" dirty="0"/>
          </a:p>
        </p:txBody>
      </p:sp>
      <p:pic>
        <p:nvPicPr>
          <p:cNvPr id="4" name="Afbeelding 1"/>
          <p:cNvPicPr/>
          <p:nvPr/>
        </p:nvPicPr>
        <p:blipFill>
          <a:blip r:embed="rId2" cstate="print">
            <a:extLst>
              <a:ext uri="{28A0092B-C50C-407E-A947-70E740481C1C}">
                <a14:useLocalDpi xmlns:a14="http://schemas.microsoft.com/office/drawing/2010/main" val="0"/>
              </a:ext>
            </a:extLst>
          </a:blip>
          <a:stretch>
            <a:fillRect/>
          </a:stretch>
        </p:blipFill>
        <p:spPr>
          <a:xfrm>
            <a:off x="467544" y="394658"/>
            <a:ext cx="8280920" cy="1094740"/>
          </a:xfrm>
          <a:prstGeom prst="rect">
            <a:avLst/>
          </a:prstGeom>
        </p:spPr>
      </p:pic>
      <p:sp>
        <p:nvSpPr>
          <p:cNvPr id="6" name="Rettangolo 5"/>
          <p:cNvSpPr/>
          <p:nvPr/>
        </p:nvSpPr>
        <p:spPr>
          <a:xfrm>
            <a:off x="3275856" y="2276872"/>
            <a:ext cx="2921826" cy="646331"/>
          </a:xfrm>
          <a:prstGeom prst="rect">
            <a:avLst/>
          </a:prstGeom>
          <a:solidFill>
            <a:srgbClr val="FFFF00"/>
          </a:solidFill>
        </p:spPr>
        <p:txBody>
          <a:bodyPr wrap="none">
            <a:spAutoFit/>
          </a:bodyPr>
          <a:lstStyle/>
          <a:p>
            <a:r>
              <a:rPr lang="it-IT" sz="3600" dirty="0" err="1"/>
              <a:t>Metacognition</a:t>
            </a:r>
            <a:endParaRPr lang="it-IT" sz="3600" dirty="0"/>
          </a:p>
        </p:txBody>
      </p:sp>
    </p:spTree>
    <p:extLst>
      <p:ext uri="{BB962C8B-B14F-4D97-AF65-F5344CB8AC3E}">
        <p14:creationId xmlns:p14="http://schemas.microsoft.com/office/powerpoint/2010/main" val="1578065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21804" y="2564904"/>
            <a:ext cx="7772400" cy="3888432"/>
          </a:xfrm>
        </p:spPr>
        <p:txBody>
          <a:bodyPr>
            <a:noAutofit/>
          </a:bodyPr>
          <a:lstStyle/>
          <a:p>
            <a:pPr>
              <a:lnSpc>
                <a:spcPct val="150000"/>
              </a:lnSpc>
            </a:pPr>
            <a:r>
              <a:rPr lang="en-US" sz="1600" dirty="0">
                <a:latin typeface="Times New Roman" panose="02020603050405020304" pitchFamily="18" charset="0"/>
                <a:cs typeface="Times New Roman" panose="02020603050405020304" pitchFamily="18" charset="0"/>
              </a:rPr>
              <a:t>At the national, European and international level, modern theories and relevant normative references on citizenship read and interpret multiculturalism in order to offer theoretical, ethical and political knowledge to understand how to teach how to live well together. The principles, beliefs and achievements on democracy are rooted in world culture, and if in Italy they are connected to the common constitutional heritage, in Europe they relate to values, attitudes, skills with the exact definition of identity values. Discriminations and degenerations move away from the understanding of the human story, above all migratory, which underlies the formation of conscience to political participation and orient pedagogical reflection to the </a:t>
            </a:r>
            <a:r>
              <a:rPr lang="en-US" sz="1600" dirty="0" smtClean="0">
                <a:latin typeface="Times New Roman" panose="02020603050405020304" pitchFamily="18" charset="0"/>
                <a:cs typeface="Times New Roman" panose="02020603050405020304" pitchFamily="18" charset="0"/>
              </a:rPr>
              <a:t>re-appropriation </a:t>
            </a:r>
            <a:r>
              <a:rPr lang="en-US" sz="1600" dirty="0">
                <a:latin typeface="Times New Roman" panose="02020603050405020304" pitchFamily="18" charset="0"/>
                <a:cs typeface="Times New Roman" panose="02020603050405020304" pitchFamily="18" charset="0"/>
              </a:rPr>
              <a:t>of concepts, meanings, methodologies, curricula, strategies that are based on respect for the human person.</a:t>
            </a:r>
            <a:endParaRPr lang="it-IT" sz="1600" dirty="0">
              <a:latin typeface="Times New Roman" panose="02020603050405020304" pitchFamily="18" charset="0"/>
              <a:cs typeface="Times New Roman" panose="02020603050405020304" pitchFamily="18" charset="0"/>
            </a:endParaRPr>
          </a:p>
        </p:txBody>
      </p:sp>
      <p:pic>
        <p:nvPicPr>
          <p:cNvPr id="4" name="Afbeelding 1"/>
          <p:cNvPicPr/>
          <p:nvPr/>
        </p:nvPicPr>
        <p:blipFill>
          <a:blip r:embed="rId2" cstate="print">
            <a:extLst>
              <a:ext uri="{28A0092B-C50C-407E-A947-70E740481C1C}">
                <a14:useLocalDpi xmlns:a14="http://schemas.microsoft.com/office/drawing/2010/main" val="0"/>
              </a:ext>
            </a:extLst>
          </a:blip>
          <a:stretch>
            <a:fillRect/>
          </a:stretch>
        </p:blipFill>
        <p:spPr>
          <a:xfrm>
            <a:off x="467544" y="394658"/>
            <a:ext cx="8280920" cy="1094740"/>
          </a:xfrm>
          <a:prstGeom prst="rect">
            <a:avLst/>
          </a:prstGeom>
        </p:spPr>
      </p:pic>
      <p:sp>
        <p:nvSpPr>
          <p:cNvPr id="6" name="Rettangolo 5"/>
          <p:cNvSpPr/>
          <p:nvPr/>
        </p:nvSpPr>
        <p:spPr>
          <a:xfrm>
            <a:off x="3146138" y="1824700"/>
            <a:ext cx="2921826" cy="646331"/>
          </a:xfrm>
          <a:prstGeom prst="rect">
            <a:avLst/>
          </a:prstGeom>
          <a:solidFill>
            <a:srgbClr val="FFFF00"/>
          </a:solidFill>
        </p:spPr>
        <p:txBody>
          <a:bodyPr wrap="none">
            <a:spAutoFit/>
          </a:bodyPr>
          <a:lstStyle/>
          <a:p>
            <a:r>
              <a:rPr lang="it-IT" sz="3600" dirty="0" err="1"/>
              <a:t>Metacognition</a:t>
            </a:r>
            <a:endParaRPr lang="it-IT" sz="3600" dirty="0"/>
          </a:p>
        </p:txBody>
      </p:sp>
    </p:spTree>
    <p:extLst>
      <p:ext uri="{BB962C8B-B14F-4D97-AF65-F5344CB8AC3E}">
        <p14:creationId xmlns:p14="http://schemas.microsoft.com/office/powerpoint/2010/main" val="48840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dirty="0" err="1" smtClean="0"/>
              <a:t>Metacognition</a:t>
            </a:r>
            <a:r>
              <a:rPr lang="it-IT" dirty="0" smtClean="0"/>
              <a:t> </a:t>
            </a:r>
            <a:r>
              <a:rPr lang="en-US" dirty="0" smtClean="0"/>
              <a:t>is </a:t>
            </a:r>
            <a:r>
              <a:rPr lang="en-US" dirty="0"/>
              <a:t>often simply defined as </a:t>
            </a:r>
            <a:r>
              <a:rPr lang="en-US" dirty="0" smtClean="0"/>
              <a:t>“thinking </a:t>
            </a:r>
            <a:r>
              <a:rPr lang="en-US" dirty="0"/>
              <a:t>about </a:t>
            </a:r>
            <a:r>
              <a:rPr lang="en-US" dirty="0" smtClean="0"/>
              <a:t>thinking”</a:t>
            </a:r>
            <a:endParaRPr lang="it-IT" sz="1600" dirty="0"/>
          </a:p>
        </p:txBody>
      </p:sp>
      <p:sp>
        <p:nvSpPr>
          <p:cNvPr id="3" name="Sottotitolo 2"/>
          <p:cNvSpPr>
            <a:spLocks noGrp="1"/>
          </p:cNvSpPr>
          <p:nvPr>
            <p:ph type="subTitle" idx="1"/>
          </p:nvPr>
        </p:nvSpPr>
        <p:spPr>
          <a:xfrm>
            <a:off x="1295636" y="4077072"/>
            <a:ext cx="6624736" cy="1512168"/>
          </a:xfrm>
        </p:spPr>
        <p:txBody>
          <a:bodyPr>
            <a:normAutofit fontScale="92500" lnSpcReduction="10000"/>
          </a:bodyPr>
          <a:lstStyle/>
          <a:p>
            <a:r>
              <a:rPr lang="it-IT" i="1" dirty="0" err="1" smtClean="0">
                <a:solidFill>
                  <a:schemeClr val="tx1"/>
                </a:solidFill>
                <a:latin typeface="Times New Roman" panose="02020603050405020304" pitchFamily="18" charset="0"/>
                <a:cs typeface="Times New Roman" panose="02020603050405020304" pitchFamily="18" charset="0"/>
              </a:rPr>
              <a:t>Pedagogy</a:t>
            </a:r>
            <a:r>
              <a:rPr lang="it-IT" i="1" dirty="0" smtClean="0">
                <a:solidFill>
                  <a:schemeClr val="tx1"/>
                </a:solidFill>
                <a:latin typeface="Times New Roman" panose="02020603050405020304" pitchFamily="18" charset="0"/>
                <a:cs typeface="Times New Roman" panose="02020603050405020304" pitchFamily="18" charset="0"/>
              </a:rPr>
              <a:t> of  </a:t>
            </a:r>
            <a:r>
              <a:rPr lang="it-IT" i="1" dirty="0" err="1" smtClean="0">
                <a:solidFill>
                  <a:schemeClr val="tx1"/>
                </a:solidFill>
                <a:latin typeface="Times New Roman" panose="02020603050405020304" pitchFamily="18" charset="0"/>
                <a:cs typeface="Times New Roman" panose="02020603050405020304" pitchFamily="18" charset="0"/>
              </a:rPr>
              <a:t>Interculture</a:t>
            </a:r>
            <a:r>
              <a:rPr lang="it-IT" i="1" dirty="0" smtClean="0">
                <a:solidFill>
                  <a:schemeClr val="tx1"/>
                </a:solidFill>
                <a:latin typeface="Times New Roman" panose="02020603050405020304" pitchFamily="18" charset="0"/>
                <a:cs typeface="Times New Roman" panose="02020603050405020304" pitchFamily="18" charset="0"/>
              </a:rPr>
              <a:t> and </a:t>
            </a:r>
            <a:r>
              <a:rPr lang="it-IT" i="1" dirty="0" err="1" smtClean="0">
                <a:solidFill>
                  <a:schemeClr val="tx1"/>
                </a:solidFill>
                <a:latin typeface="Times New Roman" panose="02020603050405020304" pitchFamily="18" charset="0"/>
                <a:cs typeface="Times New Roman" panose="02020603050405020304" pitchFamily="18" charset="0"/>
              </a:rPr>
              <a:t>Citizenship</a:t>
            </a:r>
            <a:r>
              <a:rPr lang="it-IT" i="1" dirty="0" smtClean="0">
                <a:solidFill>
                  <a:schemeClr val="tx1"/>
                </a:solidFill>
                <a:latin typeface="Times New Roman" panose="02020603050405020304" pitchFamily="18" charset="0"/>
                <a:cs typeface="Times New Roman" panose="02020603050405020304" pitchFamily="18" charset="0"/>
              </a:rPr>
              <a:t> </a:t>
            </a:r>
          </a:p>
          <a:p>
            <a:r>
              <a:rPr lang="en-US" dirty="0">
                <a:solidFill>
                  <a:schemeClr val="tx1"/>
                </a:solidFill>
                <a:latin typeface="Times New Roman" panose="02020603050405020304" pitchFamily="18" charset="0"/>
                <a:cs typeface="Times New Roman" panose="02020603050405020304" pitchFamily="18" charset="0"/>
              </a:rPr>
              <a:t>synthetic phrase to summarize the analytic </a:t>
            </a:r>
            <a:r>
              <a:rPr lang="en-US" dirty="0" smtClean="0">
                <a:solidFill>
                  <a:schemeClr val="tx1"/>
                </a:solidFill>
                <a:latin typeface="Times New Roman" panose="02020603050405020304" pitchFamily="18" charset="0"/>
                <a:cs typeface="Times New Roman" panose="02020603050405020304" pitchFamily="18" charset="0"/>
              </a:rPr>
              <a:t>study</a:t>
            </a:r>
            <a:endParaRPr lang="it-IT" dirty="0">
              <a:solidFill>
                <a:schemeClr val="tx1"/>
              </a:solidFill>
              <a:latin typeface="Times New Roman" panose="02020603050405020304" pitchFamily="18" charset="0"/>
              <a:cs typeface="Times New Roman" panose="02020603050405020304" pitchFamily="18" charset="0"/>
            </a:endParaRPr>
          </a:p>
        </p:txBody>
      </p:sp>
      <p:pic>
        <p:nvPicPr>
          <p:cNvPr id="4" name="Afbeelding 1"/>
          <p:cNvPicPr/>
          <p:nvPr/>
        </p:nvPicPr>
        <p:blipFill>
          <a:blip r:embed="rId2" cstate="print">
            <a:extLst>
              <a:ext uri="{28A0092B-C50C-407E-A947-70E740481C1C}">
                <a14:useLocalDpi xmlns:a14="http://schemas.microsoft.com/office/drawing/2010/main" val="0"/>
              </a:ext>
            </a:extLst>
          </a:blip>
          <a:stretch>
            <a:fillRect/>
          </a:stretch>
        </p:blipFill>
        <p:spPr>
          <a:xfrm>
            <a:off x="467544" y="394658"/>
            <a:ext cx="8280920" cy="1094740"/>
          </a:xfrm>
          <a:prstGeom prst="rect">
            <a:avLst/>
          </a:prstGeom>
        </p:spPr>
      </p:pic>
      <p:sp>
        <p:nvSpPr>
          <p:cNvPr id="5" name="Rettangolo 4"/>
          <p:cNvSpPr/>
          <p:nvPr/>
        </p:nvSpPr>
        <p:spPr>
          <a:xfrm>
            <a:off x="1763688" y="3501008"/>
            <a:ext cx="6048672" cy="369332"/>
          </a:xfrm>
          <a:prstGeom prst="rect">
            <a:avLst/>
          </a:prstGeom>
        </p:spPr>
        <p:txBody>
          <a:bodyPr wrap="square">
            <a:spAutoFit/>
          </a:bodyPr>
          <a:lstStyle/>
          <a:p>
            <a:r>
              <a:rPr lang="en-US" b="1" u="sng" dirty="0">
                <a:hlinkClick r:id="rId3"/>
              </a:rPr>
              <a:t>http://gse.buffalo.edu/fas/shuell/cep564/metacog.htm</a:t>
            </a:r>
            <a:endParaRPr lang="it-IT" dirty="0"/>
          </a:p>
        </p:txBody>
      </p:sp>
      <p:sp>
        <p:nvSpPr>
          <p:cNvPr id="6" name="Rettangolo 5"/>
          <p:cNvSpPr/>
          <p:nvPr/>
        </p:nvSpPr>
        <p:spPr>
          <a:xfrm>
            <a:off x="3275856" y="1501535"/>
            <a:ext cx="2921826" cy="646331"/>
          </a:xfrm>
          <a:prstGeom prst="rect">
            <a:avLst/>
          </a:prstGeom>
          <a:solidFill>
            <a:srgbClr val="FFFF00"/>
          </a:solidFill>
        </p:spPr>
        <p:txBody>
          <a:bodyPr wrap="none">
            <a:spAutoFit/>
          </a:bodyPr>
          <a:lstStyle/>
          <a:p>
            <a:r>
              <a:rPr lang="it-IT" sz="3600" dirty="0" err="1"/>
              <a:t>Metacognition</a:t>
            </a:r>
            <a:endParaRPr lang="it-IT" sz="3600" dirty="0"/>
          </a:p>
        </p:txBody>
      </p:sp>
    </p:spTree>
    <p:extLst>
      <p:ext uri="{BB962C8B-B14F-4D97-AF65-F5344CB8AC3E}">
        <p14:creationId xmlns:p14="http://schemas.microsoft.com/office/powerpoint/2010/main" val="1106867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123728" y="2348880"/>
            <a:ext cx="4354252" cy="2880320"/>
          </a:xfrm>
        </p:spPr>
        <p:txBody>
          <a:bodyPr>
            <a:noAutofit/>
          </a:bodyPr>
          <a:lstStyle/>
          <a:p>
            <a:r>
              <a:rPr lang="en-US" sz="1100" dirty="0">
                <a:latin typeface="Times New Roman" panose="02020603050405020304" pitchFamily="18" charset="0"/>
                <a:cs typeface="Times New Roman" panose="02020603050405020304" pitchFamily="18" charset="0"/>
              </a:rPr>
              <a:t>At the national, European and international level, modern theories and relevant normative references on citizenship read and interpret multiculturalism in order to offer theoretical, ethical and political knowledge to understand how to teach how to live well together. The principles, beliefs and achievements on democracy are rooted in world culture, and if in Italy they are connected to the common constitutional heritage, in Europe they relate to values, attitudes, skills with the exact definition of identity values. Discriminations and degenerations move away from the understanding of the human story, above all migratory, which underlies the formation of conscience to political participation and orient pedagogical reflection to the </a:t>
            </a:r>
            <a:r>
              <a:rPr lang="en-US" sz="1100" dirty="0" smtClean="0">
                <a:latin typeface="Times New Roman" panose="02020603050405020304" pitchFamily="18" charset="0"/>
                <a:cs typeface="Times New Roman" panose="02020603050405020304" pitchFamily="18" charset="0"/>
              </a:rPr>
              <a:t>re-appropriation </a:t>
            </a:r>
            <a:r>
              <a:rPr lang="en-US" sz="1100" dirty="0">
                <a:latin typeface="Times New Roman" panose="02020603050405020304" pitchFamily="18" charset="0"/>
                <a:cs typeface="Times New Roman" panose="02020603050405020304" pitchFamily="18" charset="0"/>
              </a:rPr>
              <a:t>of concepts, meanings, methodologies, curricula, strategies that are based on respect for the human person.</a:t>
            </a:r>
            <a:endParaRPr lang="it-IT" sz="1100" dirty="0">
              <a:latin typeface="Times New Roman" panose="02020603050405020304" pitchFamily="18" charset="0"/>
              <a:cs typeface="Times New Roman" panose="02020603050405020304" pitchFamily="18" charset="0"/>
            </a:endParaRPr>
          </a:p>
        </p:txBody>
      </p:sp>
      <p:pic>
        <p:nvPicPr>
          <p:cNvPr id="4" name="Afbeelding 1"/>
          <p:cNvPicPr/>
          <p:nvPr/>
        </p:nvPicPr>
        <p:blipFill>
          <a:blip r:embed="rId2" cstate="print">
            <a:extLst>
              <a:ext uri="{28A0092B-C50C-407E-A947-70E740481C1C}">
                <a14:useLocalDpi xmlns:a14="http://schemas.microsoft.com/office/drawing/2010/main" val="0"/>
              </a:ext>
            </a:extLst>
          </a:blip>
          <a:stretch>
            <a:fillRect/>
          </a:stretch>
        </p:blipFill>
        <p:spPr>
          <a:xfrm>
            <a:off x="502601" y="188640"/>
            <a:ext cx="8280920" cy="1094740"/>
          </a:xfrm>
          <a:prstGeom prst="rect">
            <a:avLst/>
          </a:prstGeom>
        </p:spPr>
      </p:pic>
      <p:graphicFrame>
        <p:nvGraphicFramePr>
          <p:cNvPr id="5" name="Diagramma 4"/>
          <p:cNvGraphicFramePr/>
          <p:nvPr>
            <p:extLst>
              <p:ext uri="{D42A27DB-BD31-4B8C-83A1-F6EECF244321}">
                <p14:modId xmlns:p14="http://schemas.microsoft.com/office/powerpoint/2010/main" val="672640865"/>
              </p:ext>
            </p:extLst>
          </p:nvPr>
        </p:nvGraphicFramePr>
        <p:xfrm>
          <a:off x="251520" y="1397000"/>
          <a:ext cx="8712968" cy="5200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019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835696" y="2204864"/>
            <a:ext cx="6120680" cy="794519"/>
          </a:xfrm>
          <a:solidFill>
            <a:schemeClr val="accent6">
              <a:lumMod val="20000"/>
              <a:lumOff val="80000"/>
            </a:schemeClr>
          </a:solidFill>
        </p:spPr>
        <p:txBody>
          <a:bodyPr>
            <a:normAutofit fontScale="90000"/>
          </a:bodyPr>
          <a:lstStyle/>
          <a:p>
            <a:r>
              <a:rPr lang="it-IT" dirty="0" smtClean="0"/>
              <a:t/>
            </a:r>
            <a:br>
              <a:rPr lang="it-IT" dirty="0" smtClean="0"/>
            </a:br>
            <a:r>
              <a:rPr lang="it-IT" dirty="0" smtClean="0"/>
              <a:t>The </a:t>
            </a:r>
            <a:r>
              <a:rPr lang="it-IT" dirty="0" err="1" smtClean="0"/>
              <a:t>process</a:t>
            </a:r>
            <a:r>
              <a:rPr lang="it-IT" dirty="0" smtClean="0"/>
              <a:t> of </a:t>
            </a:r>
            <a:r>
              <a:rPr lang="it-IT" dirty="0" err="1" smtClean="0"/>
              <a:t>knowledge</a:t>
            </a:r>
            <a:r>
              <a:rPr lang="it-IT" dirty="0" smtClean="0"/>
              <a:t> </a:t>
            </a:r>
            <a:br>
              <a:rPr lang="it-IT" dirty="0" smtClean="0"/>
            </a:br>
            <a:endParaRPr lang="it-IT" dirty="0"/>
          </a:p>
        </p:txBody>
      </p:sp>
      <p:sp>
        <p:nvSpPr>
          <p:cNvPr id="3" name="Sottotitolo 2"/>
          <p:cNvSpPr>
            <a:spLocks noGrp="1"/>
          </p:cNvSpPr>
          <p:nvPr>
            <p:ph type="subTitle" idx="1"/>
          </p:nvPr>
        </p:nvSpPr>
        <p:spPr>
          <a:xfrm>
            <a:off x="1619672" y="3284984"/>
            <a:ext cx="6912768" cy="3024336"/>
          </a:xfrm>
        </p:spPr>
        <p:txBody>
          <a:bodyPr>
            <a:normAutofit fontScale="47500" lnSpcReduction="20000"/>
          </a:bodyPr>
          <a:lstStyle/>
          <a:p>
            <a:r>
              <a:rPr lang="it-IT" sz="5000" dirty="0" smtClean="0">
                <a:solidFill>
                  <a:schemeClr val="tx1"/>
                </a:solidFill>
                <a:latin typeface="Times New Roman" panose="02020603050405020304" pitchFamily="18" charset="0"/>
                <a:cs typeface="Times New Roman" panose="02020603050405020304" pitchFamily="18" charset="0"/>
              </a:rPr>
              <a:t>Presentation in </a:t>
            </a:r>
            <a:r>
              <a:rPr lang="it-IT" sz="5000" dirty="0" err="1" smtClean="0">
                <a:solidFill>
                  <a:schemeClr val="tx1"/>
                </a:solidFill>
                <a:latin typeface="Times New Roman" panose="02020603050405020304" pitchFamily="18" charset="0"/>
                <a:cs typeface="Times New Roman" panose="02020603050405020304" pitchFamily="18" charset="0"/>
              </a:rPr>
              <a:t>class</a:t>
            </a:r>
            <a:endParaRPr lang="it-IT" sz="5000" dirty="0" smtClean="0">
              <a:solidFill>
                <a:schemeClr val="tx1"/>
              </a:solidFill>
              <a:latin typeface="Times New Roman" panose="02020603050405020304" pitchFamily="18" charset="0"/>
              <a:cs typeface="Times New Roman" panose="02020603050405020304" pitchFamily="18" charset="0"/>
            </a:endParaRPr>
          </a:p>
          <a:p>
            <a:r>
              <a:rPr lang="it-IT" sz="5000" dirty="0" err="1" smtClean="0">
                <a:solidFill>
                  <a:schemeClr val="tx1"/>
                </a:solidFill>
                <a:latin typeface="Times New Roman" panose="02020603050405020304" pitchFamily="18" charset="0"/>
                <a:cs typeface="Times New Roman" panose="02020603050405020304" pitchFamily="18" charset="0"/>
              </a:rPr>
              <a:t>Descover</a:t>
            </a:r>
            <a:r>
              <a:rPr lang="it-IT" sz="5000" dirty="0" smtClean="0">
                <a:solidFill>
                  <a:schemeClr val="tx1"/>
                </a:solidFill>
                <a:latin typeface="Times New Roman" panose="02020603050405020304" pitchFamily="18" charset="0"/>
                <a:cs typeface="Times New Roman" panose="02020603050405020304" pitchFamily="18" charset="0"/>
              </a:rPr>
              <a:t> the </a:t>
            </a:r>
            <a:r>
              <a:rPr lang="it-IT" sz="5000" dirty="0" err="1" smtClean="0">
                <a:solidFill>
                  <a:schemeClr val="tx1"/>
                </a:solidFill>
                <a:latin typeface="Times New Roman" panose="02020603050405020304" pitchFamily="18" charset="0"/>
                <a:cs typeface="Times New Roman" panose="02020603050405020304" pitchFamily="18" charset="0"/>
              </a:rPr>
              <a:t>interdependence</a:t>
            </a:r>
            <a:r>
              <a:rPr lang="it-IT" sz="5000" dirty="0" smtClean="0">
                <a:solidFill>
                  <a:schemeClr val="tx1"/>
                </a:solidFill>
                <a:latin typeface="Times New Roman" panose="02020603050405020304" pitchFamily="18" charset="0"/>
                <a:cs typeface="Times New Roman" panose="02020603050405020304" pitchFamily="18" charset="0"/>
              </a:rPr>
              <a:t> </a:t>
            </a:r>
          </a:p>
          <a:p>
            <a:r>
              <a:rPr lang="it-IT" sz="5000" dirty="0" err="1" smtClean="0">
                <a:solidFill>
                  <a:schemeClr val="tx1"/>
                </a:solidFill>
                <a:latin typeface="Times New Roman" panose="02020603050405020304" pitchFamily="18" charset="0"/>
                <a:cs typeface="Times New Roman" panose="02020603050405020304" pitchFamily="18" charset="0"/>
              </a:rPr>
              <a:t>Resources</a:t>
            </a:r>
            <a:r>
              <a:rPr lang="it-IT" sz="5000" dirty="0" smtClean="0">
                <a:solidFill>
                  <a:schemeClr val="tx1"/>
                </a:solidFill>
                <a:latin typeface="Times New Roman" panose="02020603050405020304" pitchFamily="18" charset="0"/>
                <a:cs typeface="Times New Roman" panose="02020603050405020304" pitchFamily="18" charset="0"/>
              </a:rPr>
              <a:t> to </a:t>
            </a:r>
            <a:r>
              <a:rPr lang="it-IT" sz="5000" dirty="0" err="1" smtClean="0">
                <a:solidFill>
                  <a:schemeClr val="tx1"/>
                </a:solidFill>
                <a:latin typeface="Times New Roman" panose="02020603050405020304" pitchFamily="18" charset="0"/>
                <a:cs typeface="Times New Roman" panose="02020603050405020304" pitchFamily="18" charset="0"/>
              </a:rPr>
              <a:t>think</a:t>
            </a:r>
            <a:r>
              <a:rPr lang="it-IT" sz="5000" dirty="0" smtClean="0">
                <a:solidFill>
                  <a:schemeClr val="tx1"/>
                </a:solidFill>
                <a:latin typeface="Times New Roman" panose="02020603050405020304" pitchFamily="18" charset="0"/>
                <a:cs typeface="Times New Roman" panose="02020603050405020304" pitchFamily="18" charset="0"/>
              </a:rPr>
              <a:t> </a:t>
            </a:r>
          </a:p>
          <a:p>
            <a:r>
              <a:rPr lang="it-IT" sz="5000" dirty="0" smtClean="0">
                <a:solidFill>
                  <a:schemeClr val="tx1"/>
                </a:solidFill>
                <a:latin typeface="Times New Roman" panose="02020603050405020304" pitchFamily="18" charset="0"/>
                <a:cs typeface="Times New Roman" panose="02020603050405020304" pitchFamily="18" charset="0"/>
              </a:rPr>
              <a:t>Production of </a:t>
            </a:r>
            <a:r>
              <a:rPr lang="it-IT" sz="5000" dirty="0" err="1" smtClean="0">
                <a:solidFill>
                  <a:schemeClr val="tx1"/>
                </a:solidFill>
                <a:latin typeface="Times New Roman" panose="02020603050405020304" pitchFamily="18" charset="0"/>
                <a:cs typeface="Times New Roman" panose="02020603050405020304" pitchFamily="18" charset="0"/>
              </a:rPr>
              <a:t>comments</a:t>
            </a:r>
            <a:r>
              <a:rPr lang="it-IT" sz="5000" dirty="0" smtClean="0">
                <a:solidFill>
                  <a:schemeClr val="tx1"/>
                </a:solidFill>
                <a:latin typeface="Times New Roman" panose="02020603050405020304" pitchFamily="18" charset="0"/>
                <a:cs typeface="Times New Roman" panose="02020603050405020304" pitchFamily="18" charset="0"/>
              </a:rPr>
              <a:t> </a:t>
            </a:r>
            <a:r>
              <a:rPr lang="it-IT" sz="5000" dirty="0" err="1" smtClean="0">
                <a:solidFill>
                  <a:schemeClr val="tx1"/>
                </a:solidFill>
                <a:latin typeface="Times New Roman" panose="02020603050405020304" pitchFamily="18" charset="0"/>
                <a:cs typeface="Times New Roman" panose="02020603050405020304" pitchFamily="18" charset="0"/>
              </a:rPr>
              <a:t>presented</a:t>
            </a:r>
            <a:r>
              <a:rPr lang="it-IT" sz="5000" dirty="0" smtClean="0">
                <a:solidFill>
                  <a:schemeClr val="tx1"/>
                </a:solidFill>
                <a:latin typeface="Times New Roman" panose="02020603050405020304" pitchFamily="18" charset="0"/>
                <a:cs typeface="Times New Roman" panose="02020603050405020304" pitchFamily="18" charset="0"/>
              </a:rPr>
              <a:t> in </a:t>
            </a:r>
            <a:r>
              <a:rPr lang="it-IT" sz="5000" dirty="0" err="1" smtClean="0">
                <a:solidFill>
                  <a:schemeClr val="tx1"/>
                </a:solidFill>
                <a:latin typeface="Times New Roman" panose="02020603050405020304" pitchFamily="18" charset="0"/>
                <a:cs typeface="Times New Roman" panose="02020603050405020304" pitchFamily="18" charset="0"/>
              </a:rPr>
              <a:t>class</a:t>
            </a:r>
            <a:r>
              <a:rPr lang="it-IT" sz="5000" dirty="0" smtClean="0">
                <a:solidFill>
                  <a:schemeClr val="tx1"/>
                </a:solidFill>
                <a:latin typeface="Times New Roman" panose="02020603050405020304" pitchFamily="18" charset="0"/>
                <a:cs typeface="Times New Roman" panose="02020603050405020304" pitchFamily="18" charset="0"/>
              </a:rPr>
              <a:t> and open </a:t>
            </a:r>
            <a:r>
              <a:rPr lang="it-IT" sz="5000" dirty="0" err="1" smtClean="0">
                <a:solidFill>
                  <a:schemeClr val="tx1"/>
                </a:solidFill>
                <a:latin typeface="Times New Roman" panose="02020603050405020304" pitchFamily="18" charset="0"/>
                <a:cs typeface="Times New Roman" panose="02020603050405020304" pitchFamily="18" charset="0"/>
              </a:rPr>
              <a:t>discussion</a:t>
            </a:r>
            <a:endParaRPr lang="it-IT" sz="5000" dirty="0" smtClean="0">
              <a:solidFill>
                <a:schemeClr val="tx1"/>
              </a:solidFill>
              <a:latin typeface="Times New Roman" panose="02020603050405020304" pitchFamily="18" charset="0"/>
              <a:cs typeface="Times New Roman" panose="02020603050405020304" pitchFamily="18" charset="0"/>
            </a:endParaRPr>
          </a:p>
          <a:p>
            <a:r>
              <a:rPr lang="it-IT" sz="5000" dirty="0" smtClean="0">
                <a:solidFill>
                  <a:schemeClr val="tx1"/>
                </a:solidFill>
                <a:latin typeface="Times New Roman" panose="02020603050405020304" pitchFamily="18" charset="0"/>
                <a:cs typeface="Times New Roman" panose="02020603050405020304" pitchFamily="18" charset="0"/>
              </a:rPr>
              <a:t> </a:t>
            </a:r>
            <a:r>
              <a:rPr lang="it-IT" sz="5000" dirty="0" err="1">
                <a:solidFill>
                  <a:schemeClr val="tx1"/>
                </a:solidFill>
                <a:latin typeface="Times New Roman" panose="02020603050405020304" pitchFamily="18" charset="0"/>
                <a:cs typeface="Times New Roman" panose="02020603050405020304" pitchFamily="18" charset="0"/>
              </a:rPr>
              <a:t>Thresfold</a:t>
            </a:r>
            <a:r>
              <a:rPr lang="it-IT" sz="5000" dirty="0">
                <a:solidFill>
                  <a:schemeClr val="tx1"/>
                </a:solidFill>
                <a:latin typeface="Times New Roman" panose="02020603050405020304" pitchFamily="18" charset="0"/>
                <a:cs typeface="Times New Roman" panose="02020603050405020304" pitchFamily="18" charset="0"/>
              </a:rPr>
              <a:t> </a:t>
            </a:r>
            <a:r>
              <a:rPr lang="it-IT" sz="5000" dirty="0" err="1">
                <a:solidFill>
                  <a:schemeClr val="tx1"/>
                </a:solidFill>
                <a:latin typeface="Times New Roman" panose="02020603050405020304" pitchFamily="18" charset="0"/>
                <a:cs typeface="Times New Roman" panose="02020603050405020304" pitchFamily="18" charset="0"/>
              </a:rPr>
              <a:t>concepts</a:t>
            </a:r>
            <a:endParaRPr lang="it-IT" sz="5000" dirty="0">
              <a:solidFill>
                <a:schemeClr val="tx1"/>
              </a:solidFill>
              <a:latin typeface="Times New Roman" panose="02020603050405020304" pitchFamily="18" charset="0"/>
              <a:cs typeface="Times New Roman" panose="02020603050405020304" pitchFamily="18" charset="0"/>
            </a:endParaRPr>
          </a:p>
          <a:p>
            <a:r>
              <a:rPr lang="it-IT" sz="5000" dirty="0" err="1" smtClean="0">
                <a:solidFill>
                  <a:schemeClr val="tx1"/>
                </a:solidFill>
                <a:latin typeface="Times New Roman" panose="02020603050405020304" pitchFamily="18" charset="0"/>
                <a:cs typeface="Times New Roman" panose="02020603050405020304" pitchFamily="18" charset="0"/>
              </a:rPr>
              <a:t>Metacognition</a:t>
            </a:r>
            <a:endParaRPr lang="it-IT" sz="5000" dirty="0" smtClean="0">
              <a:solidFill>
                <a:schemeClr val="tx1"/>
              </a:solidFill>
              <a:latin typeface="Times New Roman" panose="02020603050405020304" pitchFamily="18" charset="0"/>
              <a:cs typeface="Times New Roman" panose="02020603050405020304" pitchFamily="18" charset="0"/>
            </a:endParaRPr>
          </a:p>
          <a:p>
            <a:r>
              <a:rPr lang="it-IT" sz="5000" dirty="0" err="1" smtClean="0">
                <a:solidFill>
                  <a:schemeClr val="tx1"/>
                </a:solidFill>
                <a:latin typeface="Times New Roman" panose="02020603050405020304" pitchFamily="18" charset="0"/>
                <a:cs typeface="Times New Roman" panose="02020603050405020304" pitchFamily="18" charset="0"/>
              </a:rPr>
              <a:t>Awareness</a:t>
            </a:r>
            <a:r>
              <a:rPr lang="it-IT" sz="5000" dirty="0" smtClean="0">
                <a:solidFill>
                  <a:schemeClr val="tx1"/>
                </a:solidFill>
                <a:latin typeface="Times New Roman" panose="02020603050405020304" pitchFamily="18" charset="0"/>
                <a:cs typeface="Times New Roman" panose="02020603050405020304" pitchFamily="18" charset="0"/>
              </a:rPr>
              <a:t> of the </a:t>
            </a:r>
            <a:r>
              <a:rPr lang="it-IT" sz="5000" dirty="0" err="1" smtClean="0">
                <a:solidFill>
                  <a:schemeClr val="tx1"/>
                </a:solidFill>
                <a:latin typeface="Times New Roman" panose="02020603050405020304" pitchFamily="18" charset="0"/>
                <a:cs typeface="Times New Roman" panose="02020603050405020304" pitchFamily="18" charset="0"/>
              </a:rPr>
              <a:t>process</a:t>
            </a:r>
            <a:r>
              <a:rPr lang="it-IT" dirty="0" smtClean="0">
                <a:solidFill>
                  <a:schemeClr val="tx1"/>
                </a:solidFill>
                <a:latin typeface="Times New Roman" panose="02020603050405020304" pitchFamily="18" charset="0"/>
                <a:cs typeface="Times New Roman" panose="02020603050405020304" pitchFamily="18" charset="0"/>
              </a:rPr>
              <a:t> </a:t>
            </a:r>
          </a:p>
          <a:p>
            <a:endParaRPr lang="it-IT" dirty="0" smtClean="0">
              <a:solidFill>
                <a:schemeClr val="tx1"/>
              </a:solidFill>
            </a:endParaRPr>
          </a:p>
          <a:p>
            <a:endParaRPr lang="it-IT" dirty="0"/>
          </a:p>
        </p:txBody>
      </p:sp>
      <p:pic>
        <p:nvPicPr>
          <p:cNvPr id="4" name="Afbeelding 1"/>
          <p:cNvPicPr/>
          <p:nvPr/>
        </p:nvPicPr>
        <p:blipFill>
          <a:blip r:embed="rId2" cstate="print">
            <a:extLst>
              <a:ext uri="{28A0092B-C50C-407E-A947-70E740481C1C}">
                <a14:useLocalDpi xmlns:a14="http://schemas.microsoft.com/office/drawing/2010/main" val="0"/>
              </a:ext>
            </a:extLst>
          </a:blip>
          <a:stretch>
            <a:fillRect/>
          </a:stretch>
        </p:blipFill>
        <p:spPr>
          <a:xfrm>
            <a:off x="467544" y="394658"/>
            <a:ext cx="8280920" cy="1094740"/>
          </a:xfrm>
          <a:prstGeom prst="rect">
            <a:avLst/>
          </a:prstGeom>
        </p:spPr>
      </p:pic>
    </p:spTree>
    <p:extLst>
      <p:ext uri="{BB962C8B-B14F-4D97-AF65-F5344CB8AC3E}">
        <p14:creationId xmlns:p14="http://schemas.microsoft.com/office/powerpoint/2010/main" val="226578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1"/>
          <p:cNvPicPr/>
          <p:nvPr/>
        </p:nvPicPr>
        <p:blipFill>
          <a:blip r:embed="rId2" cstate="print">
            <a:extLst>
              <a:ext uri="{28A0092B-C50C-407E-A947-70E740481C1C}">
                <a14:useLocalDpi xmlns:a14="http://schemas.microsoft.com/office/drawing/2010/main" val="0"/>
              </a:ext>
            </a:extLst>
          </a:blip>
          <a:stretch>
            <a:fillRect/>
          </a:stretch>
        </p:blipFill>
        <p:spPr>
          <a:xfrm>
            <a:off x="467544" y="394658"/>
            <a:ext cx="8280920" cy="1094740"/>
          </a:xfrm>
          <a:prstGeom prst="rect">
            <a:avLst/>
          </a:prstGeom>
        </p:spPr>
      </p:pic>
      <p:pic>
        <p:nvPicPr>
          <p:cNvPr id="7" name="Immagine 6" descr="decoding-the-disciplines">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516820" y="2276872"/>
            <a:ext cx="4392488" cy="4317662"/>
          </a:xfrm>
          <a:prstGeom prst="rect">
            <a:avLst/>
          </a:prstGeom>
          <a:noFill/>
          <a:ln>
            <a:noFill/>
          </a:ln>
        </p:spPr>
      </p:pic>
      <p:sp>
        <p:nvSpPr>
          <p:cNvPr id="8" name="Sottotitolo 2"/>
          <p:cNvSpPr>
            <a:spLocks noGrp="1"/>
          </p:cNvSpPr>
          <p:nvPr>
            <p:ph type="subTitle" idx="1"/>
          </p:nvPr>
        </p:nvSpPr>
        <p:spPr>
          <a:xfrm>
            <a:off x="5077799" y="2347471"/>
            <a:ext cx="3670665" cy="4393897"/>
          </a:xfrm>
        </p:spPr>
        <p:txBody>
          <a:bodyPr>
            <a:normAutofit fontScale="25000" lnSpcReduction="20000"/>
          </a:bodyPr>
          <a:lstStyle/>
          <a:p>
            <a:pPr algn="l">
              <a:lnSpc>
                <a:spcPct val="120000"/>
              </a:lnSpc>
            </a:pPr>
            <a:endParaRPr lang="it-IT" dirty="0" smtClean="0">
              <a:solidFill>
                <a:schemeClr val="tx1"/>
              </a:solidFill>
              <a:latin typeface="Times New Roman" panose="02020603050405020304" pitchFamily="18" charset="0"/>
              <a:cs typeface="Times New Roman" panose="02020603050405020304" pitchFamily="18" charset="0"/>
            </a:endParaRPr>
          </a:p>
          <a:p>
            <a:pPr marL="514350" lvl="0" indent="-514350" algn="l">
              <a:lnSpc>
                <a:spcPct val="170000"/>
              </a:lnSpc>
              <a:buFont typeface="+mj-lt"/>
              <a:buAutoNum type="arabicPeriod"/>
            </a:pPr>
            <a:r>
              <a:rPr lang="it-IT" sz="7200" dirty="0">
                <a:solidFill>
                  <a:prstClr val="black"/>
                </a:solidFill>
                <a:latin typeface="Times New Roman" panose="02020603050405020304" pitchFamily="18" charset="0"/>
                <a:cs typeface="Times New Roman" panose="02020603050405020304" pitchFamily="18" charset="0"/>
              </a:rPr>
              <a:t>Presentation in </a:t>
            </a:r>
            <a:r>
              <a:rPr lang="it-IT" sz="7200" dirty="0" err="1">
                <a:solidFill>
                  <a:prstClr val="black"/>
                </a:solidFill>
                <a:latin typeface="Times New Roman" panose="02020603050405020304" pitchFamily="18" charset="0"/>
                <a:cs typeface="Times New Roman" panose="02020603050405020304" pitchFamily="18" charset="0"/>
              </a:rPr>
              <a:t>class</a:t>
            </a:r>
            <a:endParaRPr lang="it-IT" sz="7200" dirty="0">
              <a:solidFill>
                <a:prstClr val="black"/>
              </a:solidFill>
              <a:latin typeface="Times New Roman" panose="02020603050405020304" pitchFamily="18" charset="0"/>
              <a:cs typeface="Times New Roman" panose="02020603050405020304" pitchFamily="18" charset="0"/>
            </a:endParaRPr>
          </a:p>
          <a:p>
            <a:pPr marL="514350" lvl="0" indent="-514350" algn="l">
              <a:lnSpc>
                <a:spcPct val="170000"/>
              </a:lnSpc>
              <a:buFont typeface="+mj-lt"/>
              <a:buAutoNum type="arabicPeriod"/>
            </a:pPr>
            <a:r>
              <a:rPr lang="it-IT" sz="7200" dirty="0" err="1" smtClean="0">
                <a:solidFill>
                  <a:prstClr val="black"/>
                </a:solidFill>
                <a:latin typeface="Times New Roman" panose="02020603050405020304" pitchFamily="18" charset="0"/>
                <a:cs typeface="Times New Roman" panose="02020603050405020304" pitchFamily="18" charset="0"/>
              </a:rPr>
              <a:t>Uncover</a:t>
            </a:r>
            <a:r>
              <a:rPr lang="it-IT" sz="7200" dirty="0" smtClean="0">
                <a:solidFill>
                  <a:prstClr val="black"/>
                </a:solidFill>
                <a:latin typeface="Times New Roman" panose="02020603050405020304" pitchFamily="18" charset="0"/>
                <a:cs typeface="Times New Roman" panose="02020603050405020304" pitchFamily="18" charset="0"/>
              </a:rPr>
              <a:t> </a:t>
            </a:r>
            <a:r>
              <a:rPr lang="it-IT" sz="7200" dirty="0">
                <a:solidFill>
                  <a:prstClr val="black"/>
                </a:solidFill>
                <a:latin typeface="Times New Roman" panose="02020603050405020304" pitchFamily="18" charset="0"/>
                <a:cs typeface="Times New Roman" panose="02020603050405020304" pitchFamily="18" charset="0"/>
              </a:rPr>
              <a:t>the </a:t>
            </a:r>
            <a:r>
              <a:rPr lang="it-IT" sz="7200" dirty="0" err="1">
                <a:solidFill>
                  <a:prstClr val="black"/>
                </a:solidFill>
                <a:latin typeface="Times New Roman" panose="02020603050405020304" pitchFamily="18" charset="0"/>
                <a:cs typeface="Times New Roman" panose="02020603050405020304" pitchFamily="18" charset="0"/>
              </a:rPr>
              <a:t>interdependence</a:t>
            </a:r>
            <a:r>
              <a:rPr lang="it-IT" sz="7200" dirty="0">
                <a:solidFill>
                  <a:prstClr val="black"/>
                </a:solidFill>
                <a:latin typeface="Times New Roman" panose="02020603050405020304" pitchFamily="18" charset="0"/>
                <a:cs typeface="Times New Roman" panose="02020603050405020304" pitchFamily="18" charset="0"/>
              </a:rPr>
              <a:t> </a:t>
            </a:r>
          </a:p>
          <a:p>
            <a:pPr marL="514350" lvl="0" indent="-514350" algn="l">
              <a:lnSpc>
                <a:spcPct val="170000"/>
              </a:lnSpc>
              <a:buFont typeface="+mj-lt"/>
              <a:buAutoNum type="arabicPeriod"/>
            </a:pPr>
            <a:r>
              <a:rPr lang="it-IT" sz="7200" dirty="0" err="1">
                <a:solidFill>
                  <a:prstClr val="black"/>
                </a:solidFill>
                <a:latin typeface="Times New Roman" panose="02020603050405020304" pitchFamily="18" charset="0"/>
                <a:cs typeface="Times New Roman" panose="02020603050405020304" pitchFamily="18" charset="0"/>
              </a:rPr>
              <a:t>Resources</a:t>
            </a:r>
            <a:r>
              <a:rPr lang="it-IT" sz="7200" dirty="0">
                <a:solidFill>
                  <a:prstClr val="black"/>
                </a:solidFill>
                <a:latin typeface="Times New Roman" panose="02020603050405020304" pitchFamily="18" charset="0"/>
                <a:cs typeface="Times New Roman" panose="02020603050405020304" pitchFamily="18" charset="0"/>
              </a:rPr>
              <a:t> to </a:t>
            </a:r>
            <a:r>
              <a:rPr lang="it-IT" sz="7200" dirty="0" err="1">
                <a:solidFill>
                  <a:prstClr val="black"/>
                </a:solidFill>
                <a:latin typeface="Times New Roman" panose="02020603050405020304" pitchFamily="18" charset="0"/>
                <a:cs typeface="Times New Roman" panose="02020603050405020304" pitchFamily="18" charset="0"/>
              </a:rPr>
              <a:t>think</a:t>
            </a:r>
            <a:r>
              <a:rPr lang="it-IT" sz="7200" dirty="0">
                <a:solidFill>
                  <a:prstClr val="black"/>
                </a:solidFill>
                <a:latin typeface="Times New Roman" panose="02020603050405020304" pitchFamily="18" charset="0"/>
                <a:cs typeface="Times New Roman" panose="02020603050405020304" pitchFamily="18" charset="0"/>
              </a:rPr>
              <a:t> </a:t>
            </a:r>
          </a:p>
          <a:p>
            <a:pPr marL="514350" lvl="0" indent="-514350" algn="l">
              <a:lnSpc>
                <a:spcPct val="170000"/>
              </a:lnSpc>
              <a:buFont typeface="+mj-lt"/>
              <a:buAutoNum type="arabicPeriod"/>
            </a:pPr>
            <a:r>
              <a:rPr lang="it-IT" sz="7200" dirty="0">
                <a:solidFill>
                  <a:prstClr val="black"/>
                </a:solidFill>
                <a:latin typeface="Times New Roman" panose="02020603050405020304" pitchFamily="18" charset="0"/>
                <a:cs typeface="Times New Roman" panose="02020603050405020304" pitchFamily="18" charset="0"/>
              </a:rPr>
              <a:t>Production of </a:t>
            </a:r>
            <a:r>
              <a:rPr lang="it-IT" sz="7200" dirty="0" err="1">
                <a:solidFill>
                  <a:prstClr val="black"/>
                </a:solidFill>
                <a:latin typeface="Times New Roman" panose="02020603050405020304" pitchFamily="18" charset="0"/>
                <a:cs typeface="Times New Roman" panose="02020603050405020304" pitchFamily="18" charset="0"/>
              </a:rPr>
              <a:t>comments</a:t>
            </a:r>
            <a:r>
              <a:rPr lang="it-IT" sz="7200" dirty="0">
                <a:solidFill>
                  <a:prstClr val="black"/>
                </a:solidFill>
                <a:latin typeface="Times New Roman" panose="02020603050405020304" pitchFamily="18" charset="0"/>
                <a:cs typeface="Times New Roman" panose="02020603050405020304" pitchFamily="18" charset="0"/>
              </a:rPr>
              <a:t> </a:t>
            </a:r>
            <a:r>
              <a:rPr lang="it-IT" sz="7200" dirty="0" err="1">
                <a:solidFill>
                  <a:prstClr val="black"/>
                </a:solidFill>
                <a:latin typeface="Times New Roman" panose="02020603050405020304" pitchFamily="18" charset="0"/>
                <a:cs typeface="Times New Roman" panose="02020603050405020304" pitchFamily="18" charset="0"/>
              </a:rPr>
              <a:t>presented</a:t>
            </a:r>
            <a:r>
              <a:rPr lang="it-IT" sz="7200" dirty="0">
                <a:solidFill>
                  <a:prstClr val="black"/>
                </a:solidFill>
                <a:latin typeface="Times New Roman" panose="02020603050405020304" pitchFamily="18" charset="0"/>
                <a:cs typeface="Times New Roman" panose="02020603050405020304" pitchFamily="18" charset="0"/>
              </a:rPr>
              <a:t> in </a:t>
            </a:r>
            <a:r>
              <a:rPr lang="it-IT" sz="7200" dirty="0" err="1" smtClean="0">
                <a:solidFill>
                  <a:prstClr val="black"/>
                </a:solidFill>
                <a:latin typeface="Times New Roman" panose="02020603050405020304" pitchFamily="18" charset="0"/>
                <a:cs typeface="Times New Roman" panose="02020603050405020304" pitchFamily="18" charset="0"/>
              </a:rPr>
              <a:t>class</a:t>
            </a:r>
            <a:r>
              <a:rPr lang="it-IT" sz="7200" dirty="0" smtClean="0">
                <a:solidFill>
                  <a:prstClr val="black"/>
                </a:solidFill>
                <a:latin typeface="Times New Roman" panose="02020603050405020304" pitchFamily="18" charset="0"/>
                <a:cs typeface="Times New Roman" panose="02020603050405020304" pitchFamily="18" charset="0"/>
              </a:rPr>
              <a:t> and open </a:t>
            </a:r>
            <a:r>
              <a:rPr lang="it-IT" sz="7200" dirty="0" err="1" smtClean="0">
                <a:solidFill>
                  <a:prstClr val="black"/>
                </a:solidFill>
                <a:latin typeface="Times New Roman" panose="02020603050405020304" pitchFamily="18" charset="0"/>
                <a:cs typeface="Times New Roman" panose="02020603050405020304" pitchFamily="18" charset="0"/>
              </a:rPr>
              <a:t>discussion</a:t>
            </a:r>
            <a:endParaRPr lang="it-IT" sz="7200" dirty="0">
              <a:solidFill>
                <a:prstClr val="black"/>
              </a:solidFill>
              <a:latin typeface="Times New Roman" panose="02020603050405020304" pitchFamily="18" charset="0"/>
              <a:cs typeface="Times New Roman" panose="02020603050405020304" pitchFamily="18" charset="0"/>
            </a:endParaRPr>
          </a:p>
          <a:p>
            <a:pPr marL="514350" lvl="0" indent="-514350" algn="l">
              <a:lnSpc>
                <a:spcPct val="170000"/>
              </a:lnSpc>
              <a:buFont typeface="+mj-lt"/>
              <a:buAutoNum type="arabicPeriod"/>
            </a:pPr>
            <a:r>
              <a:rPr lang="it-IT" sz="7200" dirty="0" err="1" smtClean="0">
                <a:solidFill>
                  <a:prstClr val="black"/>
                </a:solidFill>
                <a:latin typeface="Times New Roman" panose="02020603050405020304" pitchFamily="18" charset="0"/>
                <a:cs typeface="Times New Roman" panose="02020603050405020304" pitchFamily="18" charset="0"/>
              </a:rPr>
              <a:t>Thresfold</a:t>
            </a:r>
            <a:r>
              <a:rPr lang="it-IT" sz="7200" dirty="0" smtClean="0">
                <a:solidFill>
                  <a:prstClr val="black"/>
                </a:solidFill>
                <a:latin typeface="Times New Roman" panose="02020603050405020304" pitchFamily="18" charset="0"/>
                <a:cs typeface="Times New Roman" panose="02020603050405020304" pitchFamily="18" charset="0"/>
              </a:rPr>
              <a:t> </a:t>
            </a:r>
            <a:r>
              <a:rPr lang="it-IT" sz="7200" dirty="0" err="1">
                <a:solidFill>
                  <a:prstClr val="black"/>
                </a:solidFill>
                <a:latin typeface="Times New Roman" panose="02020603050405020304" pitchFamily="18" charset="0"/>
                <a:cs typeface="Times New Roman" panose="02020603050405020304" pitchFamily="18" charset="0"/>
              </a:rPr>
              <a:t>concepts</a:t>
            </a:r>
            <a:endParaRPr lang="it-IT" sz="7200" dirty="0">
              <a:solidFill>
                <a:prstClr val="black"/>
              </a:solidFill>
              <a:latin typeface="Times New Roman" panose="02020603050405020304" pitchFamily="18" charset="0"/>
              <a:cs typeface="Times New Roman" panose="02020603050405020304" pitchFamily="18" charset="0"/>
            </a:endParaRPr>
          </a:p>
          <a:p>
            <a:pPr marL="514350" lvl="0" indent="-514350" algn="l">
              <a:lnSpc>
                <a:spcPct val="170000"/>
              </a:lnSpc>
              <a:buFont typeface="+mj-lt"/>
              <a:buAutoNum type="arabicPeriod"/>
            </a:pPr>
            <a:r>
              <a:rPr lang="it-IT" sz="7200" dirty="0" err="1">
                <a:solidFill>
                  <a:prstClr val="black"/>
                </a:solidFill>
                <a:latin typeface="Times New Roman" panose="02020603050405020304" pitchFamily="18" charset="0"/>
                <a:cs typeface="Times New Roman" panose="02020603050405020304" pitchFamily="18" charset="0"/>
              </a:rPr>
              <a:t>Metacognition</a:t>
            </a:r>
            <a:endParaRPr lang="it-IT" sz="7200" dirty="0">
              <a:solidFill>
                <a:prstClr val="black"/>
              </a:solidFill>
              <a:latin typeface="Times New Roman" panose="02020603050405020304" pitchFamily="18" charset="0"/>
              <a:cs typeface="Times New Roman" panose="02020603050405020304" pitchFamily="18" charset="0"/>
            </a:endParaRPr>
          </a:p>
          <a:p>
            <a:pPr marL="514350" lvl="0" indent="-514350" algn="l">
              <a:lnSpc>
                <a:spcPct val="170000"/>
              </a:lnSpc>
              <a:buFont typeface="+mj-lt"/>
              <a:buAutoNum type="arabicPeriod"/>
            </a:pPr>
            <a:r>
              <a:rPr lang="it-IT" sz="7200" dirty="0" err="1">
                <a:solidFill>
                  <a:prstClr val="black"/>
                </a:solidFill>
                <a:latin typeface="Times New Roman" panose="02020603050405020304" pitchFamily="18" charset="0"/>
                <a:cs typeface="Times New Roman" panose="02020603050405020304" pitchFamily="18" charset="0"/>
              </a:rPr>
              <a:t>Awareness</a:t>
            </a:r>
            <a:r>
              <a:rPr lang="it-IT" sz="7200" dirty="0">
                <a:solidFill>
                  <a:prstClr val="black"/>
                </a:solidFill>
                <a:latin typeface="Times New Roman" panose="02020603050405020304" pitchFamily="18" charset="0"/>
                <a:cs typeface="Times New Roman" panose="02020603050405020304" pitchFamily="18" charset="0"/>
              </a:rPr>
              <a:t> of the </a:t>
            </a:r>
            <a:r>
              <a:rPr lang="it-IT" sz="7200" dirty="0" err="1">
                <a:solidFill>
                  <a:prstClr val="black"/>
                </a:solidFill>
                <a:latin typeface="Times New Roman" panose="02020603050405020304" pitchFamily="18" charset="0"/>
                <a:cs typeface="Times New Roman" panose="02020603050405020304" pitchFamily="18" charset="0"/>
              </a:rPr>
              <a:t>process</a:t>
            </a:r>
            <a:r>
              <a:rPr lang="it-IT" sz="7200" dirty="0">
                <a:solidFill>
                  <a:prstClr val="black"/>
                </a:solidFill>
                <a:latin typeface="Times New Roman" panose="02020603050405020304" pitchFamily="18" charset="0"/>
                <a:cs typeface="Times New Roman" panose="02020603050405020304" pitchFamily="18" charset="0"/>
              </a:rPr>
              <a:t> </a:t>
            </a:r>
          </a:p>
          <a:p>
            <a:endParaRPr lang="it-IT" dirty="0" smtClean="0">
              <a:solidFill>
                <a:schemeClr val="tx1"/>
              </a:solidFill>
              <a:latin typeface="Times New Roman" panose="02020603050405020304" pitchFamily="18" charset="0"/>
              <a:cs typeface="Times New Roman" panose="02020603050405020304" pitchFamily="18" charset="0"/>
            </a:endParaRPr>
          </a:p>
          <a:p>
            <a:endParaRPr lang="it-IT" dirty="0" smtClean="0">
              <a:solidFill>
                <a:schemeClr val="tx1"/>
              </a:solidFill>
              <a:latin typeface="Times New Roman" panose="02020603050405020304" pitchFamily="18" charset="0"/>
              <a:cs typeface="Times New Roman" panose="02020603050405020304" pitchFamily="18" charset="0"/>
            </a:endParaRPr>
          </a:p>
          <a:p>
            <a:r>
              <a:rPr lang="it-IT" dirty="0" smtClean="0">
                <a:solidFill>
                  <a:schemeClr val="tx1"/>
                </a:solidFill>
                <a:latin typeface="Times New Roman" panose="02020603050405020304" pitchFamily="18" charset="0"/>
                <a:cs typeface="Times New Roman" panose="02020603050405020304" pitchFamily="18" charset="0"/>
              </a:rPr>
              <a:t> </a:t>
            </a:r>
          </a:p>
          <a:p>
            <a:endParaRPr lang="it-IT" dirty="0" smtClean="0">
              <a:solidFill>
                <a:schemeClr val="tx1"/>
              </a:solidFill>
            </a:endParaRPr>
          </a:p>
          <a:p>
            <a:endParaRPr lang="it-IT" dirty="0"/>
          </a:p>
        </p:txBody>
      </p:sp>
      <p:sp>
        <p:nvSpPr>
          <p:cNvPr id="9" name="CasellaDiTesto 8"/>
          <p:cNvSpPr txBox="1"/>
          <p:nvPr/>
        </p:nvSpPr>
        <p:spPr>
          <a:xfrm>
            <a:off x="2267744" y="1700808"/>
            <a:ext cx="6336704" cy="400110"/>
          </a:xfrm>
          <a:prstGeom prst="rect">
            <a:avLst/>
          </a:prstGeom>
          <a:solidFill>
            <a:schemeClr val="accent6">
              <a:lumMod val="20000"/>
              <a:lumOff val="80000"/>
            </a:schemeClr>
          </a:solidFill>
        </p:spPr>
        <p:txBody>
          <a:bodyPr wrap="square" rtlCol="0">
            <a:spAutoFit/>
          </a:bodyPr>
          <a:lstStyle/>
          <a:p>
            <a:pPr algn="ctr"/>
            <a:r>
              <a:rPr lang="it-IT" sz="2000" dirty="0" err="1" smtClean="0">
                <a:latin typeface="Times New Roman" panose="02020603050405020304" pitchFamily="18" charset="0"/>
                <a:cs typeface="Times New Roman" panose="02020603050405020304" pitchFamily="18" charset="0"/>
              </a:rPr>
              <a:t>Decoding</a:t>
            </a:r>
            <a:r>
              <a:rPr lang="it-IT" sz="2000" dirty="0" smtClean="0">
                <a:latin typeface="Times New Roman" panose="02020603050405020304" pitchFamily="18" charset="0"/>
                <a:cs typeface="Times New Roman" panose="02020603050405020304" pitchFamily="18" charset="0"/>
              </a:rPr>
              <a:t> in </a:t>
            </a:r>
            <a:r>
              <a:rPr lang="it-IT" sz="2000" dirty="0" err="1" smtClean="0">
                <a:latin typeface="Times New Roman" panose="02020603050405020304" pitchFamily="18" charset="0"/>
                <a:cs typeface="Times New Roman" panose="02020603050405020304" pitchFamily="18" charset="0"/>
              </a:rPr>
              <a:t>Pedagogy</a:t>
            </a:r>
            <a:r>
              <a:rPr lang="it-IT" sz="2000" dirty="0" smtClean="0">
                <a:latin typeface="Times New Roman" panose="02020603050405020304" pitchFamily="18" charset="0"/>
                <a:cs typeface="Times New Roman" panose="02020603050405020304" pitchFamily="18" charset="0"/>
              </a:rPr>
              <a:t> of </a:t>
            </a:r>
            <a:r>
              <a:rPr lang="it-IT" sz="2000" dirty="0" err="1" smtClean="0">
                <a:latin typeface="Times New Roman" panose="02020603050405020304" pitchFamily="18" charset="0"/>
                <a:cs typeface="Times New Roman" panose="02020603050405020304" pitchFamily="18" charset="0"/>
              </a:rPr>
              <a:t>Interculture</a:t>
            </a:r>
            <a:r>
              <a:rPr lang="it-IT" sz="2000" dirty="0" smtClean="0">
                <a:latin typeface="Times New Roman" panose="02020603050405020304" pitchFamily="18" charset="0"/>
                <a:cs typeface="Times New Roman" panose="02020603050405020304" pitchFamily="18" charset="0"/>
              </a:rPr>
              <a:t> and </a:t>
            </a:r>
            <a:r>
              <a:rPr lang="it-IT" sz="2000" dirty="0" err="1" smtClean="0">
                <a:latin typeface="Times New Roman" panose="02020603050405020304" pitchFamily="18" charset="0"/>
                <a:cs typeface="Times New Roman" panose="02020603050405020304" pitchFamily="18" charset="0"/>
              </a:rPr>
              <a:t>Citizenship</a:t>
            </a:r>
            <a:endParaRPr lang="it-I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8560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39753" y="1412776"/>
            <a:ext cx="5101634" cy="432048"/>
          </a:xfrm>
          <a:solidFill>
            <a:srgbClr val="FFFF00"/>
          </a:solidFill>
        </p:spPr>
        <p:txBody>
          <a:bodyPr>
            <a:normAutofit fontScale="90000"/>
          </a:bodyPr>
          <a:lstStyle/>
          <a:p>
            <a:r>
              <a:rPr lang="en-US" sz="2400" dirty="0">
                <a:latin typeface="Times New Roman" panose="02020603050405020304" pitchFamily="18" charset="0"/>
                <a:cs typeface="Times New Roman" panose="02020603050405020304" pitchFamily="18" charset="0"/>
              </a:rPr>
              <a:t>Seven Steps in the Decoding </a:t>
            </a:r>
            <a:r>
              <a:rPr lang="en-US" sz="2400" dirty="0" smtClean="0">
                <a:latin typeface="Times New Roman" panose="02020603050405020304" pitchFamily="18" charset="0"/>
                <a:cs typeface="Times New Roman" panose="02020603050405020304" pitchFamily="18" charset="0"/>
              </a:rPr>
              <a:t>Process</a:t>
            </a:r>
            <a:endParaRPr lang="it-IT" sz="2400" dirty="0"/>
          </a:p>
        </p:txBody>
      </p:sp>
      <p:sp>
        <p:nvSpPr>
          <p:cNvPr id="7" name="Rettangolo 6"/>
          <p:cNvSpPr/>
          <p:nvPr/>
        </p:nvSpPr>
        <p:spPr>
          <a:xfrm>
            <a:off x="386157" y="1916291"/>
            <a:ext cx="3105723" cy="4524315"/>
          </a:xfrm>
          <a:prstGeom prst="rect">
            <a:avLst/>
          </a:prstGeom>
          <a:solidFill>
            <a:schemeClr val="accent6">
              <a:lumMod val="20000"/>
              <a:lumOff val="80000"/>
            </a:schemeClr>
          </a:solidFill>
        </p:spPr>
        <p:txBody>
          <a:bodyPr wrap="square">
            <a:spAutoFit/>
          </a:bodyPr>
          <a:lstStyle/>
          <a:p>
            <a:pPr algn="ctr" defTabSz="265113"/>
            <a:r>
              <a:rPr lang="en-US" b="1" dirty="0" smtClean="0">
                <a:latin typeface="Times New Roman" panose="02020603050405020304" pitchFamily="18" charset="0"/>
                <a:cs typeface="Times New Roman" panose="02020603050405020304" pitchFamily="18" charset="0"/>
              </a:rPr>
              <a:t>ORIGINAL ALL DISCIPLINES</a:t>
            </a:r>
          </a:p>
          <a:p>
            <a:pPr algn="ctr" defTabSz="265113"/>
            <a:endParaRPr lang="en-US" b="1" dirty="0" smtClean="0">
              <a:latin typeface="Times New Roman" panose="02020603050405020304" pitchFamily="18" charset="0"/>
              <a:cs typeface="Times New Roman" panose="02020603050405020304" pitchFamily="18" charset="0"/>
            </a:endParaRPr>
          </a:p>
          <a:p>
            <a:pPr defTabSz="265113"/>
            <a:r>
              <a:rPr lang="en-US" dirty="0" smtClean="0"/>
              <a:t>1</a:t>
            </a:r>
            <a:r>
              <a:rPr lang="en-US" dirty="0"/>
              <a:t>.	</a:t>
            </a:r>
            <a:r>
              <a:rPr lang="en-US" dirty="0">
                <a:latin typeface="Times New Roman" panose="02020603050405020304" pitchFamily="18" charset="0"/>
                <a:cs typeface="Times New Roman" panose="02020603050405020304" pitchFamily="18" charset="0"/>
              </a:rPr>
              <a:t>Identify a bottleneck to learning</a:t>
            </a:r>
          </a:p>
          <a:p>
            <a:pPr defTabSz="265113"/>
            <a:r>
              <a:rPr lang="en-US" dirty="0">
                <a:latin typeface="Times New Roman" panose="02020603050405020304" pitchFamily="18" charset="0"/>
                <a:cs typeface="Times New Roman" panose="02020603050405020304" pitchFamily="18" charset="0"/>
              </a:rPr>
              <a:t>2.	Uncover the mental tasks needed to overcome the bottleneck</a:t>
            </a:r>
          </a:p>
          <a:p>
            <a:pPr defTabSz="265113"/>
            <a:r>
              <a:rPr lang="en-US" dirty="0">
                <a:latin typeface="Times New Roman" panose="02020603050405020304" pitchFamily="18" charset="0"/>
                <a:cs typeface="Times New Roman" panose="02020603050405020304" pitchFamily="18" charset="0"/>
              </a:rPr>
              <a:t>3.	Model these tasks</a:t>
            </a:r>
          </a:p>
          <a:p>
            <a:pPr defTabSz="265113"/>
            <a:r>
              <a:rPr lang="en-US" dirty="0">
                <a:latin typeface="Times New Roman" panose="02020603050405020304" pitchFamily="18" charset="0"/>
                <a:cs typeface="Times New Roman" panose="02020603050405020304" pitchFamily="18" charset="0"/>
              </a:rPr>
              <a:t>4.	Give students practice and feedback</a:t>
            </a:r>
          </a:p>
          <a:p>
            <a:pPr defTabSz="265113"/>
            <a:r>
              <a:rPr lang="en-US" dirty="0">
                <a:latin typeface="Times New Roman" panose="02020603050405020304" pitchFamily="18" charset="0"/>
                <a:cs typeface="Times New Roman" panose="02020603050405020304" pitchFamily="18" charset="0"/>
              </a:rPr>
              <a:t>5.	Motivate and lessen resistance</a:t>
            </a:r>
          </a:p>
          <a:p>
            <a:pPr defTabSz="265113"/>
            <a:r>
              <a:rPr lang="en-US" dirty="0">
                <a:latin typeface="Times New Roman" panose="02020603050405020304" pitchFamily="18" charset="0"/>
                <a:cs typeface="Times New Roman" panose="02020603050405020304" pitchFamily="18" charset="0"/>
              </a:rPr>
              <a:t>6.	Assess student mastery</a:t>
            </a:r>
          </a:p>
          <a:p>
            <a:pPr defTabSz="265113">
              <a:buAutoNum type="arabicPeriod" startAt="7"/>
            </a:pPr>
            <a:r>
              <a:rPr lang="en-US" dirty="0" smtClean="0">
                <a:latin typeface="Times New Roman" panose="02020603050405020304" pitchFamily="18" charset="0"/>
                <a:cs typeface="Times New Roman" panose="02020603050405020304" pitchFamily="18" charset="0"/>
              </a:rPr>
              <a:t>Share </a:t>
            </a:r>
            <a:r>
              <a:rPr lang="en-US" dirty="0">
                <a:latin typeface="Times New Roman" panose="02020603050405020304" pitchFamily="18" charset="0"/>
                <a:cs typeface="Times New Roman" panose="02020603050405020304" pitchFamily="18" charset="0"/>
              </a:rPr>
              <a:t>what has been learned through the Decoding </a:t>
            </a:r>
            <a:r>
              <a:rPr lang="en-US" dirty="0" smtClean="0">
                <a:latin typeface="Times New Roman" panose="02020603050405020304" pitchFamily="18" charset="0"/>
                <a:cs typeface="Times New Roman" panose="02020603050405020304" pitchFamily="18" charset="0"/>
              </a:rPr>
              <a:t>process</a:t>
            </a:r>
            <a:endParaRPr lang="en-US" dirty="0">
              <a:latin typeface="Times New Roman" panose="02020603050405020304" pitchFamily="18" charset="0"/>
              <a:cs typeface="Times New Roman" panose="02020603050405020304" pitchFamily="18" charset="0"/>
            </a:endParaRPr>
          </a:p>
        </p:txBody>
      </p:sp>
      <p:pic>
        <p:nvPicPr>
          <p:cNvPr id="8" name="Immagine 7" descr="decoding-the-disciplines">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3266" y="2204864"/>
            <a:ext cx="2282389" cy="2301438"/>
          </a:xfrm>
          <a:prstGeom prst="rect">
            <a:avLst/>
          </a:prstGeom>
          <a:noFill/>
          <a:ln>
            <a:noFill/>
          </a:ln>
        </p:spPr>
      </p:pic>
      <p:sp>
        <p:nvSpPr>
          <p:cNvPr id="9" name="Sottotitolo 2"/>
          <p:cNvSpPr txBox="1">
            <a:spLocks/>
          </p:cNvSpPr>
          <p:nvPr/>
        </p:nvSpPr>
        <p:spPr>
          <a:xfrm>
            <a:off x="5990293" y="1916291"/>
            <a:ext cx="2902187" cy="4392488"/>
          </a:xfrm>
          <a:prstGeom prst="rect">
            <a:avLst/>
          </a:prstGeom>
          <a:solidFill>
            <a:schemeClr val="accent3">
              <a:lumMod val="20000"/>
              <a:lumOff val="80000"/>
            </a:schemeClr>
          </a:solidFill>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it-IT" sz="7200" b="1" dirty="0" smtClean="0">
                <a:latin typeface="Times New Roman" panose="02020603050405020304" pitchFamily="18" charset="0"/>
                <a:cs typeface="Times New Roman" panose="02020603050405020304" pitchFamily="18" charset="0"/>
              </a:rPr>
              <a:t>IN PEDAGOGY OF INTERCULTURE AND CITIZENSHIP</a:t>
            </a:r>
          </a:p>
          <a:p>
            <a:pPr marL="514350" indent="-514350">
              <a:lnSpc>
                <a:spcPct val="120000"/>
              </a:lnSpc>
              <a:buFont typeface="+mj-lt"/>
              <a:buAutoNum type="arabicPeriod"/>
            </a:pPr>
            <a:endParaRPr lang="it-IT" sz="7200" dirty="0" smtClean="0">
              <a:solidFill>
                <a:prstClr val="black"/>
              </a:solidFill>
              <a:latin typeface="Times New Roman" panose="02020603050405020304" pitchFamily="18" charset="0"/>
              <a:cs typeface="Times New Roman" panose="02020603050405020304" pitchFamily="18" charset="0"/>
            </a:endParaRPr>
          </a:p>
          <a:p>
            <a:pPr marL="265113" indent="-265113">
              <a:lnSpc>
                <a:spcPct val="120000"/>
              </a:lnSpc>
              <a:buFont typeface="+mj-lt"/>
              <a:buAutoNum type="arabicPeriod"/>
            </a:pPr>
            <a:r>
              <a:rPr lang="it-IT" sz="7200" dirty="0" smtClean="0">
                <a:solidFill>
                  <a:prstClr val="black"/>
                </a:solidFill>
                <a:latin typeface="Times New Roman" panose="02020603050405020304" pitchFamily="18" charset="0"/>
                <a:cs typeface="Times New Roman" panose="02020603050405020304" pitchFamily="18" charset="0"/>
              </a:rPr>
              <a:t>Presentation in </a:t>
            </a:r>
            <a:r>
              <a:rPr lang="it-IT" sz="7200" dirty="0" err="1" smtClean="0">
                <a:solidFill>
                  <a:prstClr val="black"/>
                </a:solidFill>
                <a:latin typeface="Times New Roman" panose="02020603050405020304" pitchFamily="18" charset="0"/>
                <a:cs typeface="Times New Roman" panose="02020603050405020304" pitchFamily="18" charset="0"/>
              </a:rPr>
              <a:t>class</a:t>
            </a:r>
            <a:endParaRPr lang="it-IT" sz="7200" dirty="0" smtClean="0">
              <a:solidFill>
                <a:prstClr val="black"/>
              </a:solidFill>
              <a:latin typeface="Times New Roman" panose="02020603050405020304" pitchFamily="18" charset="0"/>
              <a:cs typeface="Times New Roman" panose="02020603050405020304" pitchFamily="18" charset="0"/>
            </a:endParaRPr>
          </a:p>
          <a:p>
            <a:pPr marL="265113" indent="-265113">
              <a:lnSpc>
                <a:spcPct val="120000"/>
              </a:lnSpc>
              <a:buFont typeface="+mj-lt"/>
              <a:buAutoNum type="arabicPeriod"/>
            </a:pPr>
            <a:r>
              <a:rPr lang="it-IT" sz="7200" dirty="0" err="1" smtClean="0">
                <a:solidFill>
                  <a:prstClr val="black"/>
                </a:solidFill>
                <a:latin typeface="Times New Roman" panose="02020603050405020304" pitchFamily="18" charset="0"/>
                <a:cs typeface="Times New Roman" panose="02020603050405020304" pitchFamily="18" charset="0"/>
              </a:rPr>
              <a:t>Uncover</a:t>
            </a:r>
            <a:r>
              <a:rPr lang="it-IT" sz="7200" dirty="0" smtClean="0">
                <a:solidFill>
                  <a:prstClr val="black"/>
                </a:solidFill>
                <a:latin typeface="Times New Roman" panose="02020603050405020304" pitchFamily="18" charset="0"/>
                <a:cs typeface="Times New Roman" panose="02020603050405020304" pitchFamily="18" charset="0"/>
              </a:rPr>
              <a:t> the </a:t>
            </a:r>
            <a:r>
              <a:rPr lang="it-IT" sz="7200" dirty="0" err="1" smtClean="0">
                <a:solidFill>
                  <a:prstClr val="black"/>
                </a:solidFill>
                <a:latin typeface="Times New Roman" panose="02020603050405020304" pitchFamily="18" charset="0"/>
                <a:cs typeface="Times New Roman" panose="02020603050405020304" pitchFamily="18" charset="0"/>
              </a:rPr>
              <a:t>interdependence</a:t>
            </a:r>
            <a:r>
              <a:rPr lang="it-IT" sz="7200" dirty="0" smtClean="0">
                <a:solidFill>
                  <a:prstClr val="black"/>
                </a:solidFill>
                <a:latin typeface="Times New Roman" panose="02020603050405020304" pitchFamily="18" charset="0"/>
                <a:cs typeface="Times New Roman" panose="02020603050405020304" pitchFamily="18" charset="0"/>
              </a:rPr>
              <a:t> </a:t>
            </a:r>
          </a:p>
          <a:p>
            <a:pPr marL="265113" indent="-265113">
              <a:lnSpc>
                <a:spcPct val="120000"/>
              </a:lnSpc>
              <a:buFont typeface="+mj-lt"/>
              <a:buAutoNum type="arabicPeriod"/>
            </a:pPr>
            <a:r>
              <a:rPr lang="it-IT" sz="7200" dirty="0" err="1" smtClean="0">
                <a:solidFill>
                  <a:prstClr val="black"/>
                </a:solidFill>
                <a:latin typeface="Times New Roman" panose="02020603050405020304" pitchFamily="18" charset="0"/>
                <a:cs typeface="Times New Roman" panose="02020603050405020304" pitchFamily="18" charset="0"/>
              </a:rPr>
              <a:t>Resources</a:t>
            </a:r>
            <a:r>
              <a:rPr lang="it-IT" sz="7200" dirty="0" smtClean="0">
                <a:solidFill>
                  <a:prstClr val="black"/>
                </a:solidFill>
                <a:latin typeface="Times New Roman" panose="02020603050405020304" pitchFamily="18" charset="0"/>
                <a:cs typeface="Times New Roman" panose="02020603050405020304" pitchFamily="18" charset="0"/>
              </a:rPr>
              <a:t> to </a:t>
            </a:r>
            <a:r>
              <a:rPr lang="it-IT" sz="7200" dirty="0" err="1" smtClean="0">
                <a:solidFill>
                  <a:prstClr val="black"/>
                </a:solidFill>
                <a:latin typeface="Times New Roman" panose="02020603050405020304" pitchFamily="18" charset="0"/>
                <a:cs typeface="Times New Roman" panose="02020603050405020304" pitchFamily="18" charset="0"/>
              </a:rPr>
              <a:t>think</a:t>
            </a:r>
            <a:r>
              <a:rPr lang="it-IT" sz="7200" dirty="0" smtClean="0">
                <a:solidFill>
                  <a:prstClr val="black"/>
                </a:solidFill>
                <a:latin typeface="Times New Roman" panose="02020603050405020304" pitchFamily="18" charset="0"/>
                <a:cs typeface="Times New Roman" panose="02020603050405020304" pitchFamily="18" charset="0"/>
              </a:rPr>
              <a:t> </a:t>
            </a:r>
          </a:p>
          <a:p>
            <a:pPr marL="265113" indent="-265113">
              <a:lnSpc>
                <a:spcPct val="120000"/>
              </a:lnSpc>
              <a:buFont typeface="+mj-lt"/>
              <a:buAutoNum type="arabicPeriod"/>
            </a:pPr>
            <a:r>
              <a:rPr lang="it-IT" sz="7200" dirty="0" smtClean="0">
                <a:solidFill>
                  <a:prstClr val="black"/>
                </a:solidFill>
                <a:latin typeface="Times New Roman" panose="02020603050405020304" pitchFamily="18" charset="0"/>
                <a:cs typeface="Times New Roman" panose="02020603050405020304" pitchFamily="18" charset="0"/>
              </a:rPr>
              <a:t>Production of </a:t>
            </a:r>
            <a:r>
              <a:rPr lang="it-IT" sz="7200" dirty="0" err="1" smtClean="0">
                <a:solidFill>
                  <a:prstClr val="black"/>
                </a:solidFill>
                <a:latin typeface="Times New Roman" panose="02020603050405020304" pitchFamily="18" charset="0"/>
                <a:cs typeface="Times New Roman" panose="02020603050405020304" pitchFamily="18" charset="0"/>
              </a:rPr>
              <a:t>comments</a:t>
            </a:r>
            <a:r>
              <a:rPr lang="it-IT" sz="7200" dirty="0" smtClean="0">
                <a:solidFill>
                  <a:prstClr val="black"/>
                </a:solidFill>
                <a:latin typeface="Times New Roman" panose="02020603050405020304" pitchFamily="18" charset="0"/>
                <a:cs typeface="Times New Roman" panose="02020603050405020304" pitchFamily="18" charset="0"/>
              </a:rPr>
              <a:t> </a:t>
            </a:r>
            <a:r>
              <a:rPr lang="it-IT" sz="7200" dirty="0" err="1" smtClean="0">
                <a:solidFill>
                  <a:prstClr val="black"/>
                </a:solidFill>
                <a:latin typeface="Times New Roman" panose="02020603050405020304" pitchFamily="18" charset="0"/>
                <a:cs typeface="Times New Roman" panose="02020603050405020304" pitchFamily="18" charset="0"/>
              </a:rPr>
              <a:t>presented</a:t>
            </a:r>
            <a:r>
              <a:rPr lang="it-IT" sz="7200" dirty="0" smtClean="0">
                <a:solidFill>
                  <a:prstClr val="black"/>
                </a:solidFill>
                <a:latin typeface="Times New Roman" panose="02020603050405020304" pitchFamily="18" charset="0"/>
                <a:cs typeface="Times New Roman" panose="02020603050405020304" pitchFamily="18" charset="0"/>
              </a:rPr>
              <a:t> in </a:t>
            </a:r>
            <a:r>
              <a:rPr lang="it-IT" sz="7200" dirty="0" err="1" smtClean="0">
                <a:solidFill>
                  <a:prstClr val="black"/>
                </a:solidFill>
                <a:latin typeface="Times New Roman" panose="02020603050405020304" pitchFamily="18" charset="0"/>
                <a:cs typeface="Times New Roman" panose="02020603050405020304" pitchFamily="18" charset="0"/>
              </a:rPr>
              <a:t>class</a:t>
            </a:r>
            <a:r>
              <a:rPr lang="it-IT" sz="7200" dirty="0" smtClean="0">
                <a:solidFill>
                  <a:prstClr val="black"/>
                </a:solidFill>
                <a:latin typeface="Times New Roman" panose="02020603050405020304" pitchFamily="18" charset="0"/>
                <a:cs typeface="Times New Roman" panose="02020603050405020304" pitchFamily="18" charset="0"/>
              </a:rPr>
              <a:t> and open </a:t>
            </a:r>
            <a:r>
              <a:rPr lang="it-IT" sz="7200" dirty="0" err="1" smtClean="0">
                <a:solidFill>
                  <a:prstClr val="black"/>
                </a:solidFill>
                <a:latin typeface="Times New Roman" panose="02020603050405020304" pitchFamily="18" charset="0"/>
                <a:cs typeface="Times New Roman" panose="02020603050405020304" pitchFamily="18" charset="0"/>
              </a:rPr>
              <a:t>discussion</a:t>
            </a:r>
            <a:endParaRPr lang="it-IT" sz="7200" dirty="0" smtClean="0">
              <a:solidFill>
                <a:prstClr val="black"/>
              </a:solidFill>
              <a:latin typeface="Times New Roman" panose="02020603050405020304" pitchFamily="18" charset="0"/>
              <a:cs typeface="Times New Roman" panose="02020603050405020304" pitchFamily="18" charset="0"/>
            </a:endParaRPr>
          </a:p>
          <a:p>
            <a:pPr marL="265113" indent="-265113">
              <a:lnSpc>
                <a:spcPct val="120000"/>
              </a:lnSpc>
              <a:buFont typeface="+mj-lt"/>
              <a:buAutoNum type="arabicPeriod"/>
            </a:pPr>
            <a:r>
              <a:rPr lang="it-IT" sz="7200" dirty="0" err="1" smtClean="0">
                <a:solidFill>
                  <a:prstClr val="black"/>
                </a:solidFill>
                <a:latin typeface="Times New Roman" panose="02020603050405020304" pitchFamily="18" charset="0"/>
                <a:cs typeface="Times New Roman" panose="02020603050405020304" pitchFamily="18" charset="0"/>
              </a:rPr>
              <a:t>Thresfold</a:t>
            </a:r>
            <a:r>
              <a:rPr lang="it-IT" sz="7200" dirty="0" smtClean="0">
                <a:solidFill>
                  <a:prstClr val="black"/>
                </a:solidFill>
                <a:latin typeface="Times New Roman" panose="02020603050405020304" pitchFamily="18" charset="0"/>
                <a:cs typeface="Times New Roman" panose="02020603050405020304" pitchFamily="18" charset="0"/>
              </a:rPr>
              <a:t> </a:t>
            </a:r>
            <a:r>
              <a:rPr lang="it-IT" sz="7200" dirty="0" err="1" smtClean="0">
                <a:solidFill>
                  <a:prstClr val="black"/>
                </a:solidFill>
                <a:latin typeface="Times New Roman" panose="02020603050405020304" pitchFamily="18" charset="0"/>
                <a:cs typeface="Times New Roman" panose="02020603050405020304" pitchFamily="18" charset="0"/>
              </a:rPr>
              <a:t>concepts</a:t>
            </a:r>
            <a:endParaRPr lang="it-IT" sz="7200" dirty="0" smtClean="0">
              <a:solidFill>
                <a:prstClr val="black"/>
              </a:solidFill>
              <a:latin typeface="Times New Roman" panose="02020603050405020304" pitchFamily="18" charset="0"/>
              <a:cs typeface="Times New Roman" panose="02020603050405020304" pitchFamily="18" charset="0"/>
            </a:endParaRPr>
          </a:p>
          <a:p>
            <a:pPr marL="265113" indent="-265113">
              <a:lnSpc>
                <a:spcPct val="120000"/>
              </a:lnSpc>
              <a:buFont typeface="+mj-lt"/>
              <a:buAutoNum type="arabicPeriod"/>
            </a:pPr>
            <a:r>
              <a:rPr lang="it-IT" sz="7200" dirty="0" err="1" smtClean="0">
                <a:solidFill>
                  <a:prstClr val="black"/>
                </a:solidFill>
                <a:latin typeface="Times New Roman" panose="02020603050405020304" pitchFamily="18" charset="0"/>
                <a:cs typeface="Times New Roman" panose="02020603050405020304" pitchFamily="18" charset="0"/>
              </a:rPr>
              <a:t>Metacognition</a:t>
            </a:r>
            <a:endParaRPr lang="it-IT" sz="7200" dirty="0" smtClean="0">
              <a:solidFill>
                <a:prstClr val="black"/>
              </a:solidFill>
              <a:latin typeface="Times New Roman" panose="02020603050405020304" pitchFamily="18" charset="0"/>
              <a:cs typeface="Times New Roman" panose="02020603050405020304" pitchFamily="18" charset="0"/>
            </a:endParaRPr>
          </a:p>
          <a:p>
            <a:pPr marL="265113" indent="-265113">
              <a:lnSpc>
                <a:spcPct val="120000"/>
              </a:lnSpc>
              <a:buFont typeface="+mj-lt"/>
              <a:buAutoNum type="arabicPeriod"/>
            </a:pPr>
            <a:r>
              <a:rPr lang="it-IT" sz="7200" dirty="0" err="1" smtClean="0">
                <a:solidFill>
                  <a:prstClr val="black"/>
                </a:solidFill>
                <a:latin typeface="Times New Roman" panose="02020603050405020304" pitchFamily="18" charset="0"/>
                <a:cs typeface="Times New Roman" panose="02020603050405020304" pitchFamily="18" charset="0"/>
              </a:rPr>
              <a:t>Awareness</a:t>
            </a:r>
            <a:r>
              <a:rPr lang="it-IT" sz="7200" dirty="0" smtClean="0">
                <a:solidFill>
                  <a:prstClr val="black"/>
                </a:solidFill>
                <a:latin typeface="Times New Roman" panose="02020603050405020304" pitchFamily="18" charset="0"/>
                <a:cs typeface="Times New Roman" panose="02020603050405020304" pitchFamily="18" charset="0"/>
              </a:rPr>
              <a:t> of the </a:t>
            </a:r>
            <a:r>
              <a:rPr lang="it-IT" sz="7200" dirty="0" err="1" smtClean="0">
                <a:solidFill>
                  <a:prstClr val="black"/>
                </a:solidFill>
                <a:latin typeface="Times New Roman" panose="02020603050405020304" pitchFamily="18" charset="0"/>
                <a:cs typeface="Times New Roman" panose="02020603050405020304" pitchFamily="18" charset="0"/>
              </a:rPr>
              <a:t>process</a:t>
            </a:r>
            <a:endParaRPr lang="it-IT" dirty="0" smtClean="0">
              <a:latin typeface="Times New Roman" panose="02020603050405020304" pitchFamily="18" charset="0"/>
              <a:cs typeface="Times New Roman" panose="02020603050405020304" pitchFamily="18" charset="0"/>
            </a:endParaRPr>
          </a:p>
          <a:p>
            <a:pPr>
              <a:lnSpc>
                <a:spcPct val="120000"/>
              </a:lnSpc>
            </a:pPr>
            <a:endParaRPr lang="it-IT" dirty="0" smtClean="0"/>
          </a:p>
          <a:p>
            <a:pPr>
              <a:lnSpc>
                <a:spcPct val="120000"/>
              </a:lnSpc>
            </a:pPr>
            <a:endParaRPr lang="it-IT" dirty="0"/>
          </a:p>
        </p:txBody>
      </p:sp>
      <p:cxnSp>
        <p:nvCxnSpPr>
          <p:cNvPr id="12" name="Connettore 4 11"/>
          <p:cNvCxnSpPr/>
          <p:nvPr/>
        </p:nvCxnSpPr>
        <p:spPr>
          <a:xfrm>
            <a:off x="4211960" y="4797421"/>
            <a:ext cx="1080120" cy="1007571"/>
          </a:xfrm>
          <a:prstGeom prst="bentConnector3">
            <a:avLst/>
          </a:prstGeom>
          <a:ln w="762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3" name="Afbeelding 1"/>
          <p:cNvPicPr/>
          <p:nvPr/>
        </p:nvPicPr>
        <p:blipFill>
          <a:blip r:embed="rId4" cstate="print">
            <a:extLst>
              <a:ext uri="{28A0092B-C50C-407E-A947-70E740481C1C}">
                <a14:useLocalDpi xmlns:a14="http://schemas.microsoft.com/office/drawing/2010/main" val="0"/>
              </a:ext>
            </a:extLst>
          </a:blip>
          <a:stretch>
            <a:fillRect/>
          </a:stretch>
        </p:blipFill>
        <p:spPr>
          <a:xfrm>
            <a:off x="482063" y="-31058"/>
            <a:ext cx="8280920" cy="1094740"/>
          </a:xfrm>
          <a:prstGeom prst="rect">
            <a:avLst/>
          </a:prstGeom>
        </p:spPr>
      </p:pic>
    </p:spTree>
    <p:extLst>
      <p:ext uri="{BB962C8B-B14F-4D97-AF65-F5344CB8AC3E}">
        <p14:creationId xmlns:p14="http://schemas.microsoft.com/office/powerpoint/2010/main" val="837575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47664" y="1700808"/>
            <a:ext cx="6120680" cy="794519"/>
          </a:xfrm>
          <a:solidFill>
            <a:schemeClr val="accent6">
              <a:lumMod val="20000"/>
              <a:lumOff val="80000"/>
            </a:schemeClr>
          </a:solidFill>
        </p:spPr>
        <p:txBody>
          <a:bodyPr>
            <a:normAutofit fontScale="90000"/>
          </a:bodyPr>
          <a:lstStyle/>
          <a:p>
            <a:r>
              <a:rPr lang="it-IT" dirty="0" smtClean="0"/>
              <a:t/>
            </a:r>
            <a:br>
              <a:rPr lang="it-IT" dirty="0" smtClean="0"/>
            </a:br>
            <a:r>
              <a:rPr lang="it-IT" dirty="0" smtClean="0"/>
              <a:t>Diversity </a:t>
            </a:r>
            <a:br>
              <a:rPr lang="it-IT" dirty="0" smtClean="0"/>
            </a:br>
            <a:endParaRPr lang="it-IT" dirty="0"/>
          </a:p>
        </p:txBody>
      </p:sp>
      <p:sp>
        <p:nvSpPr>
          <p:cNvPr id="3" name="Sottotitolo 2"/>
          <p:cNvSpPr>
            <a:spLocks noGrp="1"/>
          </p:cNvSpPr>
          <p:nvPr>
            <p:ph type="subTitle" idx="1"/>
          </p:nvPr>
        </p:nvSpPr>
        <p:spPr>
          <a:xfrm>
            <a:off x="1187624" y="2636912"/>
            <a:ext cx="6840760" cy="3960440"/>
          </a:xfrm>
        </p:spPr>
        <p:txBody>
          <a:bodyPr>
            <a:noAutofit/>
          </a:bodyPr>
          <a:lstStyle/>
          <a:p>
            <a:r>
              <a:rPr lang="it-IT" sz="2400" dirty="0" err="1" smtClean="0">
                <a:solidFill>
                  <a:schemeClr val="tx1"/>
                </a:solidFill>
                <a:latin typeface="Times New Roman" panose="02020603050405020304" pitchFamily="18" charset="0"/>
                <a:cs typeface="Times New Roman" panose="02020603050405020304" pitchFamily="18" charset="0"/>
              </a:rPr>
              <a:t>Countries</a:t>
            </a:r>
            <a:r>
              <a:rPr lang="it-IT" sz="2400" dirty="0" smtClean="0">
                <a:solidFill>
                  <a:schemeClr val="tx1"/>
                </a:solidFill>
                <a:latin typeface="Times New Roman" panose="02020603050405020304" pitchFamily="18" charset="0"/>
                <a:cs typeface="Times New Roman" panose="02020603050405020304" pitchFamily="18" charset="0"/>
              </a:rPr>
              <a:t> </a:t>
            </a:r>
            <a:r>
              <a:rPr lang="it-IT" sz="2400" dirty="0" err="1" smtClean="0">
                <a:solidFill>
                  <a:schemeClr val="tx1"/>
                </a:solidFill>
                <a:latin typeface="Times New Roman" panose="02020603050405020304" pitchFamily="18" charset="0"/>
                <a:cs typeface="Times New Roman" panose="02020603050405020304" pitchFamily="18" charset="0"/>
              </a:rPr>
              <a:t>have</a:t>
            </a:r>
            <a:r>
              <a:rPr lang="it-IT" sz="2400" dirty="0" smtClean="0">
                <a:solidFill>
                  <a:schemeClr val="tx1"/>
                </a:solidFill>
                <a:latin typeface="Times New Roman" panose="02020603050405020304" pitchFamily="18" charset="0"/>
                <a:cs typeface="Times New Roman" panose="02020603050405020304" pitchFamily="18" charset="0"/>
              </a:rPr>
              <a:t> </a:t>
            </a:r>
            <a:r>
              <a:rPr lang="it-IT" sz="2400" dirty="0" err="1" smtClean="0">
                <a:solidFill>
                  <a:schemeClr val="tx1"/>
                </a:solidFill>
                <a:latin typeface="Times New Roman" panose="02020603050405020304" pitchFamily="18" charset="0"/>
                <a:cs typeface="Times New Roman" panose="02020603050405020304" pitchFamily="18" charset="0"/>
              </a:rPr>
              <a:t>similar</a:t>
            </a:r>
            <a:r>
              <a:rPr lang="it-IT" sz="2400" dirty="0" smtClean="0">
                <a:solidFill>
                  <a:schemeClr val="tx1"/>
                </a:solidFill>
                <a:latin typeface="Times New Roman" panose="02020603050405020304" pitchFamily="18" charset="0"/>
                <a:cs typeface="Times New Roman" panose="02020603050405020304" pitchFamily="18" charset="0"/>
              </a:rPr>
              <a:t> and </a:t>
            </a:r>
            <a:r>
              <a:rPr lang="it-IT" sz="2400" dirty="0" err="1" smtClean="0">
                <a:solidFill>
                  <a:schemeClr val="tx1"/>
                </a:solidFill>
                <a:latin typeface="Times New Roman" panose="02020603050405020304" pitchFamily="18" charset="0"/>
                <a:cs typeface="Times New Roman" panose="02020603050405020304" pitchFamily="18" charset="0"/>
              </a:rPr>
              <a:t>different</a:t>
            </a:r>
            <a:r>
              <a:rPr lang="it-IT" sz="2400" dirty="0" smtClean="0">
                <a:solidFill>
                  <a:schemeClr val="tx1"/>
                </a:solidFill>
                <a:latin typeface="Times New Roman" panose="02020603050405020304" pitchFamily="18" charset="0"/>
                <a:cs typeface="Times New Roman" panose="02020603050405020304" pitchFamily="18" charset="0"/>
              </a:rPr>
              <a:t> </a:t>
            </a:r>
            <a:r>
              <a:rPr lang="it-IT" sz="2400" dirty="0" err="1" smtClean="0">
                <a:solidFill>
                  <a:schemeClr val="tx1"/>
                </a:solidFill>
                <a:latin typeface="Times New Roman" panose="02020603050405020304" pitchFamily="18" charset="0"/>
                <a:cs typeface="Times New Roman" panose="02020603050405020304" pitchFamily="18" charset="0"/>
              </a:rPr>
              <a:t>elements</a:t>
            </a:r>
            <a:r>
              <a:rPr lang="it-IT" sz="2400" dirty="0" smtClean="0">
                <a:solidFill>
                  <a:schemeClr val="tx1"/>
                </a:solidFill>
                <a:latin typeface="Times New Roman" panose="02020603050405020304" pitchFamily="18" charset="0"/>
                <a:cs typeface="Times New Roman" panose="02020603050405020304" pitchFamily="18" charset="0"/>
              </a:rPr>
              <a:t> to </a:t>
            </a:r>
            <a:r>
              <a:rPr lang="it-IT" sz="2400" dirty="0" err="1" smtClean="0">
                <a:solidFill>
                  <a:schemeClr val="tx1"/>
                </a:solidFill>
                <a:latin typeface="Times New Roman" panose="02020603050405020304" pitchFamily="18" charset="0"/>
                <a:cs typeface="Times New Roman" panose="02020603050405020304" pitchFamily="18" charset="0"/>
              </a:rPr>
              <a:t>describe</a:t>
            </a:r>
            <a:r>
              <a:rPr lang="it-IT" sz="2400" dirty="0" smtClean="0">
                <a:solidFill>
                  <a:schemeClr val="tx1"/>
                </a:solidFill>
                <a:latin typeface="Times New Roman" panose="02020603050405020304" pitchFamily="18" charset="0"/>
                <a:cs typeface="Times New Roman" panose="02020603050405020304" pitchFamily="18" charset="0"/>
              </a:rPr>
              <a:t> the </a:t>
            </a:r>
            <a:r>
              <a:rPr lang="it-IT" sz="2400" dirty="0" err="1" smtClean="0">
                <a:solidFill>
                  <a:schemeClr val="tx1"/>
                </a:solidFill>
                <a:latin typeface="Times New Roman" panose="02020603050405020304" pitchFamily="18" charset="0"/>
                <a:cs typeface="Times New Roman" panose="02020603050405020304" pitchFamily="18" charset="0"/>
              </a:rPr>
              <a:t>process</a:t>
            </a:r>
            <a:r>
              <a:rPr lang="it-IT" sz="2400" dirty="0" smtClean="0">
                <a:solidFill>
                  <a:schemeClr val="tx1"/>
                </a:solidFill>
                <a:latin typeface="Times New Roman" panose="02020603050405020304" pitchFamily="18" charset="0"/>
                <a:cs typeface="Times New Roman" panose="02020603050405020304" pitchFamily="18" charset="0"/>
              </a:rPr>
              <a:t> of </a:t>
            </a:r>
            <a:r>
              <a:rPr lang="it-IT" sz="2400" dirty="0" err="1" smtClean="0">
                <a:solidFill>
                  <a:schemeClr val="tx1"/>
                </a:solidFill>
                <a:latin typeface="Times New Roman" panose="02020603050405020304" pitchFamily="18" charset="0"/>
                <a:cs typeface="Times New Roman" panose="02020603050405020304" pitchFamily="18" charset="0"/>
              </a:rPr>
              <a:t>democracy</a:t>
            </a:r>
            <a:r>
              <a:rPr lang="it-IT" sz="2400" dirty="0" smtClean="0">
                <a:solidFill>
                  <a:schemeClr val="tx1"/>
                </a:solidFill>
                <a:latin typeface="Times New Roman" panose="02020603050405020304" pitchFamily="18" charset="0"/>
                <a:cs typeface="Times New Roman" panose="02020603050405020304" pitchFamily="18" charset="0"/>
              </a:rPr>
              <a:t>. </a:t>
            </a:r>
          </a:p>
          <a:p>
            <a:endParaRPr lang="it-IT" sz="2400" dirty="0">
              <a:solidFill>
                <a:schemeClr val="tx1"/>
              </a:solidFill>
              <a:latin typeface="Times New Roman" panose="02020603050405020304" pitchFamily="18" charset="0"/>
              <a:cs typeface="Times New Roman" panose="02020603050405020304" pitchFamily="18" charset="0"/>
            </a:endParaRPr>
          </a:p>
          <a:p>
            <a:r>
              <a:rPr lang="it-IT" sz="2400" dirty="0" smtClean="0">
                <a:solidFill>
                  <a:schemeClr val="tx1"/>
                </a:solidFill>
                <a:latin typeface="Times New Roman" panose="02020603050405020304" pitchFamily="18" charset="0"/>
                <a:cs typeface="Times New Roman" panose="02020603050405020304" pitchFamily="18" charset="0"/>
              </a:rPr>
              <a:t>Students </a:t>
            </a:r>
            <a:r>
              <a:rPr lang="it-IT" sz="2400" dirty="0" err="1" smtClean="0">
                <a:solidFill>
                  <a:schemeClr val="tx1"/>
                </a:solidFill>
                <a:latin typeface="Times New Roman" panose="02020603050405020304" pitchFamily="18" charset="0"/>
                <a:cs typeface="Times New Roman" panose="02020603050405020304" pitchFamily="18" charset="0"/>
              </a:rPr>
              <a:t>who</a:t>
            </a:r>
            <a:r>
              <a:rPr lang="it-IT" sz="2400" dirty="0" smtClean="0">
                <a:solidFill>
                  <a:schemeClr val="tx1"/>
                </a:solidFill>
                <a:latin typeface="Times New Roman" panose="02020603050405020304" pitchFamily="18" charset="0"/>
                <a:cs typeface="Times New Roman" panose="02020603050405020304" pitchFamily="18" charset="0"/>
              </a:rPr>
              <a:t> </a:t>
            </a:r>
            <a:r>
              <a:rPr lang="it-IT" sz="2400" dirty="0" err="1" smtClean="0">
                <a:solidFill>
                  <a:schemeClr val="tx1"/>
                </a:solidFill>
                <a:latin typeface="Times New Roman" panose="02020603050405020304" pitchFamily="18" charset="0"/>
                <a:cs typeface="Times New Roman" panose="02020603050405020304" pitchFamily="18" charset="0"/>
              </a:rPr>
              <a:t>works</a:t>
            </a:r>
            <a:r>
              <a:rPr lang="it-IT" sz="2400" dirty="0" smtClean="0">
                <a:solidFill>
                  <a:schemeClr val="tx1"/>
                </a:solidFill>
                <a:latin typeface="Times New Roman" panose="02020603050405020304" pitchFamily="18" charset="0"/>
                <a:cs typeface="Times New Roman" panose="02020603050405020304" pitchFamily="18" charset="0"/>
              </a:rPr>
              <a:t> </a:t>
            </a:r>
            <a:r>
              <a:rPr lang="it-IT" sz="2400" dirty="0" err="1" smtClean="0">
                <a:solidFill>
                  <a:schemeClr val="tx1"/>
                </a:solidFill>
                <a:latin typeface="Times New Roman" panose="02020603050405020304" pitchFamily="18" charset="0"/>
                <a:cs typeface="Times New Roman" panose="02020603050405020304" pitchFamily="18" charset="0"/>
              </a:rPr>
              <a:t>have</a:t>
            </a:r>
            <a:r>
              <a:rPr lang="it-IT" sz="2400" dirty="0" smtClean="0">
                <a:solidFill>
                  <a:schemeClr val="tx1"/>
                </a:solidFill>
                <a:latin typeface="Times New Roman" panose="02020603050405020304" pitchFamily="18" charset="0"/>
                <a:cs typeface="Times New Roman" panose="02020603050405020304" pitchFamily="18" charset="0"/>
              </a:rPr>
              <a:t> </a:t>
            </a:r>
            <a:r>
              <a:rPr lang="it-IT" sz="2400" dirty="0" err="1" smtClean="0">
                <a:solidFill>
                  <a:schemeClr val="tx1"/>
                </a:solidFill>
                <a:latin typeface="Times New Roman" panose="02020603050405020304" pitchFamily="18" charset="0"/>
                <a:cs typeface="Times New Roman" panose="02020603050405020304" pitchFamily="18" charset="0"/>
              </a:rPr>
              <a:t>less</a:t>
            </a:r>
            <a:r>
              <a:rPr lang="it-IT" sz="2400" dirty="0" smtClean="0">
                <a:solidFill>
                  <a:schemeClr val="tx1"/>
                </a:solidFill>
                <a:latin typeface="Times New Roman" panose="02020603050405020304" pitchFamily="18" charset="0"/>
                <a:cs typeface="Times New Roman" panose="02020603050405020304" pitchFamily="18" charset="0"/>
              </a:rPr>
              <a:t> </a:t>
            </a:r>
            <a:r>
              <a:rPr lang="it-IT" sz="2400" dirty="0" err="1" smtClean="0">
                <a:solidFill>
                  <a:schemeClr val="tx1"/>
                </a:solidFill>
                <a:latin typeface="Times New Roman" panose="02020603050405020304" pitchFamily="18" charset="0"/>
                <a:cs typeface="Times New Roman" panose="02020603050405020304" pitchFamily="18" charset="0"/>
              </a:rPr>
              <a:t>opportunities</a:t>
            </a:r>
            <a:r>
              <a:rPr lang="it-IT" sz="2400" dirty="0" smtClean="0">
                <a:solidFill>
                  <a:schemeClr val="tx1"/>
                </a:solidFill>
                <a:latin typeface="Times New Roman" panose="02020603050405020304" pitchFamily="18" charset="0"/>
                <a:cs typeface="Times New Roman" panose="02020603050405020304" pitchFamily="18" charset="0"/>
              </a:rPr>
              <a:t> of </a:t>
            </a:r>
            <a:r>
              <a:rPr lang="it-IT" sz="2400" dirty="0" err="1" smtClean="0">
                <a:solidFill>
                  <a:schemeClr val="tx1"/>
                </a:solidFill>
                <a:latin typeface="Times New Roman" panose="02020603050405020304" pitchFamily="18" charset="0"/>
                <a:cs typeface="Times New Roman" panose="02020603050405020304" pitchFamily="18" charset="0"/>
              </a:rPr>
              <a:t>attending</a:t>
            </a:r>
            <a:r>
              <a:rPr lang="it-IT" sz="2400" dirty="0" smtClean="0">
                <a:solidFill>
                  <a:schemeClr val="tx1"/>
                </a:solidFill>
                <a:latin typeface="Times New Roman" panose="02020603050405020304" pitchFamily="18" charset="0"/>
                <a:cs typeface="Times New Roman" panose="02020603050405020304" pitchFamily="18" charset="0"/>
              </a:rPr>
              <a:t> the </a:t>
            </a:r>
            <a:r>
              <a:rPr lang="it-IT" sz="2400" dirty="0" err="1" smtClean="0">
                <a:solidFill>
                  <a:schemeClr val="tx1"/>
                </a:solidFill>
                <a:latin typeface="Times New Roman" panose="02020603050405020304" pitchFamily="18" charset="0"/>
                <a:cs typeface="Times New Roman" panose="02020603050405020304" pitchFamily="18" charset="0"/>
              </a:rPr>
              <a:t>lessons</a:t>
            </a:r>
            <a:r>
              <a:rPr lang="it-IT" sz="2400" dirty="0" smtClean="0">
                <a:solidFill>
                  <a:schemeClr val="tx1"/>
                </a:solidFill>
                <a:latin typeface="Times New Roman" panose="02020603050405020304" pitchFamily="18" charset="0"/>
                <a:cs typeface="Times New Roman" panose="02020603050405020304" pitchFamily="18" charset="0"/>
              </a:rPr>
              <a:t> and </a:t>
            </a:r>
            <a:r>
              <a:rPr lang="it-IT" sz="2400" dirty="0" err="1" smtClean="0">
                <a:solidFill>
                  <a:schemeClr val="tx1"/>
                </a:solidFill>
                <a:latin typeface="Times New Roman" panose="02020603050405020304" pitchFamily="18" charset="0"/>
                <a:cs typeface="Times New Roman" panose="02020603050405020304" pitchFamily="18" charset="0"/>
              </a:rPr>
              <a:t>there</a:t>
            </a:r>
            <a:r>
              <a:rPr lang="it-IT" sz="2400" dirty="0" smtClean="0">
                <a:solidFill>
                  <a:schemeClr val="tx1"/>
                </a:solidFill>
                <a:latin typeface="Times New Roman" panose="02020603050405020304" pitchFamily="18" charset="0"/>
                <a:cs typeface="Times New Roman" panose="02020603050405020304" pitchFamily="18" charset="0"/>
              </a:rPr>
              <a:t> </a:t>
            </a:r>
            <a:r>
              <a:rPr lang="it-IT" sz="2400" dirty="0" err="1" smtClean="0">
                <a:solidFill>
                  <a:schemeClr val="tx1"/>
                </a:solidFill>
                <a:latin typeface="Times New Roman" panose="02020603050405020304" pitchFamily="18" charset="0"/>
                <a:cs typeface="Times New Roman" panose="02020603050405020304" pitchFamily="18" charset="0"/>
              </a:rPr>
              <a:t>is</a:t>
            </a:r>
            <a:r>
              <a:rPr lang="it-IT" sz="2400" dirty="0" smtClean="0">
                <a:solidFill>
                  <a:schemeClr val="tx1"/>
                </a:solidFill>
                <a:latin typeface="Times New Roman" panose="02020603050405020304" pitchFamily="18" charset="0"/>
                <a:cs typeface="Times New Roman" panose="02020603050405020304" pitchFamily="18" charset="0"/>
              </a:rPr>
              <a:t> a high </a:t>
            </a:r>
            <a:r>
              <a:rPr lang="it-IT" sz="2400" dirty="0" err="1" smtClean="0">
                <a:solidFill>
                  <a:schemeClr val="tx1"/>
                </a:solidFill>
                <a:latin typeface="Times New Roman" panose="02020603050405020304" pitchFamily="18" charset="0"/>
                <a:cs typeface="Times New Roman" panose="02020603050405020304" pitchFamily="18" charset="0"/>
              </a:rPr>
              <a:t>risk</a:t>
            </a:r>
            <a:r>
              <a:rPr lang="it-IT" sz="2400" dirty="0" smtClean="0">
                <a:solidFill>
                  <a:schemeClr val="tx1"/>
                </a:solidFill>
                <a:latin typeface="Times New Roman" panose="02020603050405020304" pitchFamily="18" charset="0"/>
                <a:cs typeface="Times New Roman" panose="02020603050405020304" pitchFamily="18" charset="0"/>
              </a:rPr>
              <a:t> for </a:t>
            </a:r>
            <a:r>
              <a:rPr lang="it-IT" sz="2400" dirty="0" err="1" smtClean="0">
                <a:solidFill>
                  <a:schemeClr val="tx1"/>
                </a:solidFill>
                <a:latin typeface="Times New Roman" panose="02020603050405020304" pitchFamily="18" charset="0"/>
                <a:cs typeface="Times New Roman" panose="02020603050405020304" pitchFamily="18" charset="0"/>
              </a:rPr>
              <a:t>them</a:t>
            </a:r>
            <a:r>
              <a:rPr lang="it-IT" sz="2400" dirty="0" smtClean="0">
                <a:solidFill>
                  <a:schemeClr val="tx1"/>
                </a:solidFill>
                <a:latin typeface="Times New Roman" panose="02020603050405020304" pitchFamily="18" charset="0"/>
                <a:cs typeface="Times New Roman" panose="02020603050405020304" pitchFamily="18" charset="0"/>
              </a:rPr>
              <a:t> to </a:t>
            </a:r>
            <a:r>
              <a:rPr lang="it-IT" sz="2400" dirty="0" err="1" smtClean="0">
                <a:solidFill>
                  <a:schemeClr val="tx1"/>
                </a:solidFill>
                <a:latin typeface="Times New Roman" panose="02020603050405020304" pitchFamily="18" charset="0"/>
                <a:cs typeface="Times New Roman" panose="02020603050405020304" pitchFamily="18" charset="0"/>
              </a:rPr>
              <a:t>fail</a:t>
            </a:r>
            <a:r>
              <a:rPr lang="it-IT" sz="2400" dirty="0" smtClean="0">
                <a:solidFill>
                  <a:schemeClr val="tx1"/>
                </a:solidFill>
                <a:latin typeface="Times New Roman" panose="02020603050405020304" pitchFamily="18" charset="0"/>
                <a:cs typeface="Times New Roman" panose="02020603050405020304" pitchFamily="18" charset="0"/>
              </a:rPr>
              <a:t> the </a:t>
            </a:r>
            <a:r>
              <a:rPr lang="it-IT" sz="2400" dirty="0" err="1" smtClean="0">
                <a:solidFill>
                  <a:schemeClr val="tx1"/>
                </a:solidFill>
                <a:latin typeface="Times New Roman" panose="02020603050405020304" pitchFamily="18" charset="0"/>
                <a:cs typeface="Times New Roman" panose="02020603050405020304" pitchFamily="18" charset="0"/>
              </a:rPr>
              <a:t>exam</a:t>
            </a:r>
            <a:r>
              <a:rPr lang="it-IT" sz="2400" dirty="0" smtClean="0">
                <a:solidFill>
                  <a:schemeClr val="tx1"/>
                </a:solidFill>
                <a:latin typeface="Times New Roman" panose="02020603050405020304" pitchFamily="18" charset="0"/>
                <a:cs typeface="Times New Roman" panose="02020603050405020304" pitchFamily="18" charset="0"/>
              </a:rPr>
              <a:t> </a:t>
            </a:r>
            <a:r>
              <a:rPr lang="it-IT" sz="2400" dirty="0" err="1" smtClean="0">
                <a:solidFill>
                  <a:schemeClr val="tx1"/>
                </a:solidFill>
                <a:latin typeface="Times New Roman" panose="02020603050405020304" pitchFamily="18" charset="0"/>
                <a:cs typeface="Times New Roman" panose="02020603050405020304" pitchFamily="18" charset="0"/>
              </a:rPr>
              <a:t>because</a:t>
            </a:r>
            <a:r>
              <a:rPr lang="it-IT" sz="2400" dirty="0" smtClean="0">
                <a:solidFill>
                  <a:schemeClr val="tx1"/>
                </a:solidFill>
                <a:latin typeface="Times New Roman" panose="02020603050405020304" pitchFamily="18" charset="0"/>
                <a:cs typeface="Times New Roman" panose="02020603050405020304" pitchFamily="18" charset="0"/>
              </a:rPr>
              <a:t> </a:t>
            </a:r>
            <a:r>
              <a:rPr lang="it-IT" sz="2400" dirty="0" err="1" smtClean="0">
                <a:solidFill>
                  <a:schemeClr val="tx1"/>
                </a:solidFill>
                <a:latin typeface="Times New Roman" panose="02020603050405020304" pitchFamily="18" charset="0"/>
                <a:cs typeface="Times New Roman" panose="02020603050405020304" pitchFamily="18" charset="0"/>
              </a:rPr>
              <a:t>they</a:t>
            </a:r>
            <a:r>
              <a:rPr lang="it-IT" sz="2400" dirty="0" smtClean="0">
                <a:solidFill>
                  <a:schemeClr val="tx1"/>
                </a:solidFill>
                <a:latin typeface="Times New Roman" panose="02020603050405020304" pitchFamily="18" charset="0"/>
                <a:cs typeface="Times New Roman" panose="02020603050405020304" pitchFamily="18" charset="0"/>
              </a:rPr>
              <a:t> do </a:t>
            </a:r>
            <a:r>
              <a:rPr lang="it-IT" sz="2400" dirty="0" err="1" smtClean="0">
                <a:solidFill>
                  <a:schemeClr val="tx1"/>
                </a:solidFill>
                <a:latin typeface="Times New Roman" panose="02020603050405020304" pitchFamily="18" charset="0"/>
                <a:cs typeface="Times New Roman" panose="02020603050405020304" pitchFamily="18" charset="0"/>
              </a:rPr>
              <a:t>not</a:t>
            </a:r>
            <a:r>
              <a:rPr lang="it-IT" sz="2400" dirty="0" smtClean="0">
                <a:solidFill>
                  <a:schemeClr val="tx1"/>
                </a:solidFill>
                <a:latin typeface="Times New Roman" panose="02020603050405020304" pitchFamily="18" charset="0"/>
                <a:cs typeface="Times New Roman" panose="02020603050405020304" pitchFamily="18" charset="0"/>
              </a:rPr>
              <a:t> </a:t>
            </a:r>
            <a:r>
              <a:rPr lang="it-IT" sz="2400" dirty="0" err="1" smtClean="0">
                <a:solidFill>
                  <a:schemeClr val="tx1"/>
                </a:solidFill>
                <a:latin typeface="Times New Roman" panose="02020603050405020304" pitchFamily="18" charset="0"/>
                <a:cs typeface="Times New Roman" panose="02020603050405020304" pitchFamily="18" charset="0"/>
              </a:rPr>
              <a:t>even</a:t>
            </a:r>
            <a:r>
              <a:rPr lang="it-IT" sz="2400" dirty="0" smtClean="0">
                <a:solidFill>
                  <a:schemeClr val="tx1"/>
                </a:solidFill>
                <a:latin typeface="Times New Roman" panose="02020603050405020304" pitchFamily="18" charset="0"/>
                <a:cs typeface="Times New Roman" panose="02020603050405020304" pitchFamily="18" charset="0"/>
              </a:rPr>
              <a:t> </a:t>
            </a:r>
            <a:r>
              <a:rPr lang="it-IT" sz="2400" dirty="0" err="1" smtClean="0">
                <a:solidFill>
                  <a:schemeClr val="tx1"/>
                </a:solidFill>
                <a:latin typeface="Times New Roman" panose="02020603050405020304" pitchFamily="18" charset="0"/>
                <a:cs typeface="Times New Roman" panose="02020603050405020304" pitchFamily="18" charset="0"/>
              </a:rPr>
              <a:t>know</a:t>
            </a:r>
            <a:r>
              <a:rPr lang="it-IT" sz="2400" dirty="0" smtClean="0">
                <a:solidFill>
                  <a:schemeClr val="tx1"/>
                </a:solidFill>
                <a:latin typeface="Times New Roman" panose="02020603050405020304" pitchFamily="18" charset="0"/>
                <a:cs typeface="Times New Roman" panose="02020603050405020304" pitchFamily="18" charset="0"/>
              </a:rPr>
              <a:t> the </a:t>
            </a:r>
            <a:r>
              <a:rPr lang="it-IT" sz="2400" dirty="0" err="1" smtClean="0">
                <a:solidFill>
                  <a:schemeClr val="tx1"/>
                </a:solidFill>
                <a:latin typeface="Times New Roman" panose="02020603050405020304" pitchFamily="18" charset="0"/>
                <a:cs typeface="Times New Roman" panose="02020603050405020304" pitchFamily="18" charset="0"/>
              </a:rPr>
              <a:t>aim</a:t>
            </a:r>
            <a:r>
              <a:rPr lang="it-IT" sz="2400" dirty="0" smtClean="0">
                <a:solidFill>
                  <a:schemeClr val="tx1"/>
                </a:solidFill>
                <a:latin typeface="Times New Roman" panose="02020603050405020304" pitchFamily="18" charset="0"/>
                <a:cs typeface="Times New Roman" panose="02020603050405020304" pitchFamily="18" charset="0"/>
              </a:rPr>
              <a:t> of the </a:t>
            </a:r>
            <a:r>
              <a:rPr lang="it-IT" sz="2400" dirty="0" err="1" smtClean="0">
                <a:solidFill>
                  <a:schemeClr val="tx1"/>
                </a:solidFill>
                <a:latin typeface="Times New Roman" panose="02020603050405020304" pitchFamily="18" charset="0"/>
                <a:cs typeface="Times New Roman" panose="02020603050405020304" pitchFamily="18" charset="0"/>
              </a:rPr>
              <a:t>course</a:t>
            </a:r>
            <a:r>
              <a:rPr lang="it-IT" sz="2400" dirty="0" smtClean="0">
                <a:solidFill>
                  <a:schemeClr val="tx1"/>
                </a:solidFill>
                <a:latin typeface="Times New Roman" panose="02020603050405020304" pitchFamily="18" charset="0"/>
                <a:cs typeface="Times New Roman" panose="02020603050405020304" pitchFamily="18" charset="0"/>
              </a:rPr>
              <a:t>. Diversity </a:t>
            </a:r>
            <a:r>
              <a:rPr lang="it-IT" sz="2400" dirty="0" err="1" smtClean="0">
                <a:solidFill>
                  <a:schemeClr val="tx1"/>
                </a:solidFill>
                <a:latin typeface="Times New Roman" panose="02020603050405020304" pitchFamily="18" charset="0"/>
                <a:cs typeface="Times New Roman" panose="02020603050405020304" pitchFamily="18" charset="0"/>
              </a:rPr>
              <a:t>is</a:t>
            </a:r>
            <a:r>
              <a:rPr lang="it-IT" sz="2400" dirty="0" smtClean="0">
                <a:solidFill>
                  <a:schemeClr val="tx1"/>
                </a:solidFill>
                <a:latin typeface="Times New Roman" panose="02020603050405020304" pitchFamily="18" charset="0"/>
                <a:cs typeface="Times New Roman" panose="02020603050405020304" pitchFamily="18" charset="0"/>
              </a:rPr>
              <a:t> </a:t>
            </a:r>
            <a:r>
              <a:rPr lang="it-IT" sz="2400" dirty="0" err="1" smtClean="0">
                <a:solidFill>
                  <a:schemeClr val="tx1"/>
                </a:solidFill>
                <a:latin typeface="Times New Roman" panose="02020603050405020304" pitchFamily="18" charset="0"/>
                <a:cs typeface="Times New Roman" panose="02020603050405020304" pitchFamily="18" charset="0"/>
              </a:rPr>
              <a:t>between</a:t>
            </a:r>
            <a:r>
              <a:rPr lang="it-IT" sz="2400" dirty="0" smtClean="0">
                <a:solidFill>
                  <a:schemeClr val="tx1"/>
                </a:solidFill>
                <a:latin typeface="Times New Roman" panose="02020603050405020304" pitchFamily="18" charset="0"/>
                <a:cs typeface="Times New Roman" panose="02020603050405020304" pitchFamily="18" charset="0"/>
              </a:rPr>
              <a:t> </a:t>
            </a:r>
            <a:r>
              <a:rPr lang="it-IT" sz="2400" dirty="0" err="1" smtClean="0">
                <a:solidFill>
                  <a:schemeClr val="tx1"/>
                </a:solidFill>
                <a:latin typeface="Times New Roman" panose="02020603050405020304" pitchFamily="18" charset="0"/>
                <a:cs typeface="Times New Roman" panose="02020603050405020304" pitchFamily="18" charset="0"/>
              </a:rPr>
              <a:t>students</a:t>
            </a:r>
            <a:r>
              <a:rPr lang="it-IT" sz="2400" dirty="0" smtClean="0">
                <a:solidFill>
                  <a:schemeClr val="tx1"/>
                </a:solidFill>
                <a:latin typeface="Times New Roman" panose="02020603050405020304" pitchFamily="18" charset="0"/>
                <a:cs typeface="Times New Roman" panose="02020603050405020304" pitchFamily="18" charset="0"/>
              </a:rPr>
              <a:t> </a:t>
            </a:r>
            <a:r>
              <a:rPr lang="it-IT" sz="2400" dirty="0" err="1" smtClean="0">
                <a:solidFill>
                  <a:schemeClr val="tx1"/>
                </a:solidFill>
                <a:latin typeface="Times New Roman" panose="02020603050405020304" pitchFamily="18" charset="0"/>
                <a:cs typeface="Times New Roman" panose="02020603050405020304" pitchFamily="18" charset="0"/>
              </a:rPr>
              <a:t>who</a:t>
            </a:r>
            <a:r>
              <a:rPr lang="it-IT" sz="2400" dirty="0">
                <a:solidFill>
                  <a:schemeClr val="tx1"/>
                </a:solidFill>
                <a:latin typeface="Times New Roman" panose="02020603050405020304" pitchFamily="18" charset="0"/>
                <a:cs typeface="Times New Roman" panose="02020603050405020304" pitchFamily="18" charset="0"/>
              </a:rPr>
              <a:t> </a:t>
            </a:r>
            <a:r>
              <a:rPr lang="it-IT" sz="2400" dirty="0" smtClean="0">
                <a:solidFill>
                  <a:schemeClr val="tx1"/>
                </a:solidFill>
                <a:latin typeface="Times New Roman" panose="02020603050405020304" pitchFamily="18" charset="0"/>
                <a:cs typeface="Times New Roman" panose="02020603050405020304" pitchFamily="18" charset="0"/>
              </a:rPr>
              <a:t>can use </a:t>
            </a:r>
            <a:r>
              <a:rPr lang="it-IT" sz="2400" dirty="0" err="1" smtClean="0">
                <a:solidFill>
                  <a:schemeClr val="tx1"/>
                </a:solidFill>
                <a:latin typeface="Times New Roman" panose="02020603050405020304" pitchFamily="18" charset="0"/>
                <a:cs typeface="Times New Roman" panose="02020603050405020304" pitchFamily="18" charset="0"/>
              </a:rPr>
              <a:t>properly</a:t>
            </a:r>
            <a:r>
              <a:rPr lang="it-IT" sz="2400" dirty="0" smtClean="0">
                <a:solidFill>
                  <a:schemeClr val="tx1"/>
                </a:solidFill>
                <a:latin typeface="Times New Roman" panose="02020603050405020304" pitchFamily="18" charset="0"/>
                <a:cs typeface="Times New Roman" panose="02020603050405020304" pitchFamily="18" charset="0"/>
              </a:rPr>
              <a:t> the </a:t>
            </a:r>
            <a:r>
              <a:rPr lang="it-IT" sz="2400" dirty="0" err="1" smtClean="0">
                <a:solidFill>
                  <a:schemeClr val="tx1"/>
                </a:solidFill>
                <a:latin typeface="Times New Roman" panose="02020603050405020304" pitchFamily="18" charset="0"/>
                <a:cs typeface="Times New Roman" panose="02020603050405020304" pitchFamily="18" charset="0"/>
              </a:rPr>
              <a:t>resources</a:t>
            </a:r>
            <a:r>
              <a:rPr lang="it-IT" sz="2400" dirty="0" smtClean="0">
                <a:solidFill>
                  <a:schemeClr val="tx1"/>
                </a:solidFill>
                <a:latin typeface="Times New Roman" panose="02020603050405020304" pitchFamily="18" charset="0"/>
                <a:cs typeface="Times New Roman" panose="02020603050405020304" pitchFamily="18" charset="0"/>
              </a:rPr>
              <a:t> and </a:t>
            </a:r>
            <a:r>
              <a:rPr lang="it-IT" sz="2400" dirty="0" err="1" smtClean="0">
                <a:solidFill>
                  <a:schemeClr val="tx1"/>
                </a:solidFill>
                <a:latin typeface="Times New Roman" panose="02020603050405020304" pitchFamily="18" charset="0"/>
                <a:cs typeface="Times New Roman" panose="02020603050405020304" pitchFamily="18" charset="0"/>
              </a:rPr>
              <a:t>students</a:t>
            </a:r>
            <a:r>
              <a:rPr lang="it-IT" sz="2400" dirty="0" smtClean="0">
                <a:solidFill>
                  <a:schemeClr val="tx1"/>
                </a:solidFill>
                <a:latin typeface="Times New Roman" panose="02020603050405020304" pitchFamily="18" charset="0"/>
                <a:cs typeface="Times New Roman" panose="02020603050405020304" pitchFamily="18" charset="0"/>
              </a:rPr>
              <a:t> </a:t>
            </a:r>
            <a:r>
              <a:rPr lang="it-IT" sz="2400" dirty="0" err="1" smtClean="0">
                <a:solidFill>
                  <a:schemeClr val="tx1"/>
                </a:solidFill>
                <a:latin typeface="Times New Roman" panose="02020603050405020304" pitchFamily="18" charset="0"/>
                <a:cs typeface="Times New Roman" panose="02020603050405020304" pitchFamily="18" charset="0"/>
              </a:rPr>
              <a:t>who</a:t>
            </a:r>
            <a:r>
              <a:rPr lang="it-IT" sz="2400" dirty="0" smtClean="0">
                <a:solidFill>
                  <a:schemeClr val="tx1"/>
                </a:solidFill>
                <a:latin typeface="Times New Roman" panose="02020603050405020304" pitchFamily="18" charset="0"/>
                <a:cs typeface="Times New Roman" panose="02020603050405020304" pitchFamily="18" charset="0"/>
              </a:rPr>
              <a:t> are </a:t>
            </a:r>
            <a:r>
              <a:rPr lang="it-IT" sz="2400" dirty="0" err="1" smtClean="0">
                <a:solidFill>
                  <a:schemeClr val="tx1"/>
                </a:solidFill>
                <a:latin typeface="Times New Roman" panose="02020603050405020304" pitchFamily="18" charset="0"/>
                <a:cs typeface="Times New Roman" panose="02020603050405020304" pitchFamily="18" charset="0"/>
              </a:rPr>
              <a:t>studing</a:t>
            </a:r>
            <a:r>
              <a:rPr lang="it-IT" sz="2400" dirty="0" smtClean="0">
                <a:solidFill>
                  <a:schemeClr val="tx1"/>
                </a:solidFill>
                <a:latin typeface="Times New Roman" panose="02020603050405020304" pitchFamily="18" charset="0"/>
                <a:cs typeface="Times New Roman" panose="02020603050405020304" pitchFamily="18" charset="0"/>
              </a:rPr>
              <a:t> </a:t>
            </a:r>
            <a:r>
              <a:rPr lang="it-IT" sz="2400" dirty="0" err="1" smtClean="0">
                <a:solidFill>
                  <a:schemeClr val="tx1"/>
                </a:solidFill>
                <a:latin typeface="Times New Roman" panose="02020603050405020304" pitchFamily="18" charset="0"/>
                <a:cs typeface="Times New Roman" panose="02020603050405020304" pitchFamily="18" charset="0"/>
              </a:rPr>
              <a:t>traditionally</a:t>
            </a:r>
            <a:r>
              <a:rPr lang="it-IT" sz="2400" dirty="0" smtClean="0">
                <a:solidFill>
                  <a:schemeClr val="tx1"/>
                </a:solidFill>
                <a:latin typeface="Times New Roman" panose="02020603050405020304" pitchFamily="18" charset="0"/>
                <a:cs typeface="Times New Roman" panose="02020603050405020304" pitchFamily="18" charset="0"/>
              </a:rPr>
              <a:t>, </a:t>
            </a:r>
            <a:r>
              <a:rPr lang="it-IT" sz="2400" dirty="0" err="1" smtClean="0">
                <a:solidFill>
                  <a:schemeClr val="tx1"/>
                </a:solidFill>
                <a:latin typeface="Times New Roman" panose="02020603050405020304" pitchFamily="18" charset="0"/>
                <a:cs typeface="Times New Roman" panose="02020603050405020304" pitchFamily="18" charset="0"/>
              </a:rPr>
              <a:t>repeting</a:t>
            </a:r>
            <a:r>
              <a:rPr lang="it-IT" sz="2400" dirty="0" smtClean="0">
                <a:solidFill>
                  <a:schemeClr val="tx1"/>
                </a:solidFill>
                <a:latin typeface="Times New Roman" panose="02020603050405020304" pitchFamily="18" charset="0"/>
                <a:cs typeface="Times New Roman" panose="02020603050405020304" pitchFamily="18" charset="0"/>
              </a:rPr>
              <a:t> </a:t>
            </a:r>
            <a:r>
              <a:rPr lang="it-IT" sz="2400" dirty="0" err="1" smtClean="0">
                <a:solidFill>
                  <a:schemeClr val="tx1"/>
                </a:solidFill>
                <a:latin typeface="Times New Roman" panose="02020603050405020304" pitchFamily="18" charset="0"/>
                <a:cs typeface="Times New Roman" panose="02020603050405020304" pitchFamily="18" charset="0"/>
              </a:rPr>
              <a:t>content</a:t>
            </a:r>
            <a:r>
              <a:rPr lang="it-IT" sz="2400" dirty="0" smtClean="0">
                <a:solidFill>
                  <a:schemeClr val="tx1"/>
                </a:solidFill>
                <a:latin typeface="Times New Roman" panose="02020603050405020304" pitchFamily="18" charset="0"/>
                <a:cs typeface="Times New Roman" panose="02020603050405020304" pitchFamily="18" charset="0"/>
              </a:rPr>
              <a:t> of the books </a:t>
            </a:r>
            <a:r>
              <a:rPr lang="it-IT" sz="2400" dirty="0" err="1" smtClean="0">
                <a:solidFill>
                  <a:schemeClr val="tx1"/>
                </a:solidFill>
                <a:latin typeface="Times New Roman" panose="02020603050405020304" pitchFamily="18" charset="0"/>
                <a:cs typeface="Times New Roman" panose="02020603050405020304" pitchFamily="18" charset="0"/>
              </a:rPr>
              <a:t>without</a:t>
            </a:r>
            <a:r>
              <a:rPr lang="it-IT" sz="2400" dirty="0" smtClean="0">
                <a:solidFill>
                  <a:schemeClr val="tx1"/>
                </a:solidFill>
                <a:latin typeface="Times New Roman" panose="02020603050405020304" pitchFamily="18" charset="0"/>
                <a:cs typeface="Times New Roman" panose="02020603050405020304" pitchFamily="18" charset="0"/>
              </a:rPr>
              <a:t> </a:t>
            </a:r>
            <a:r>
              <a:rPr lang="it-IT" sz="2400" dirty="0" err="1" smtClean="0">
                <a:solidFill>
                  <a:schemeClr val="tx1"/>
                </a:solidFill>
                <a:latin typeface="Times New Roman" panose="02020603050405020304" pitchFamily="18" charset="0"/>
                <a:cs typeface="Times New Roman" panose="02020603050405020304" pitchFamily="18" charset="0"/>
              </a:rPr>
              <a:t>attention</a:t>
            </a:r>
            <a:r>
              <a:rPr lang="it-IT" sz="2400" dirty="0" smtClean="0">
                <a:solidFill>
                  <a:schemeClr val="tx1"/>
                </a:solidFill>
                <a:latin typeface="Times New Roman" panose="02020603050405020304" pitchFamily="18" charset="0"/>
                <a:cs typeface="Times New Roman" panose="02020603050405020304" pitchFamily="18" charset="0"/>
              </a:rPr>
              <a:t> to </a:t>
            </a:r>
            <a:r>
              <a:rPr lang="it-IT" sz="2400" dirty="0" err="1" smtClean="0">
                <a:solidFill>
                  <a:schemeClr val="tx1"/>
                </a:solidFill>
                <a:latin typeface="Times New Roman" panose="02020603050405020304" pitchFamily="18" charset="0"/>
                <a:cs typeface="Times New Roman" panose="02020603050405020304" pitchFamily="18" charset="0"/>
              </a:rPr>
              <a:t>thresfold</a:t>
            </a:r>
            <a:r>
              <a:rPr lang="it-IT" sz="2400" dirty="0" smtClean="0">
                <a:solidFill>
                  <a:schemeClr val="tx1"/>
                </a:solidFill>
                <a:latin typeface="Times New Roman" panose="02020603050405020304" pitchFamily="18" charset="0"/>
                <a:cs typeface="Times New Roman" panose="02020603050405020304" pitchFamily="18" charset="0"/>
              </a:rPr>
              <a:t> </a:t>
            </a:r>
            <a:r>
              <a:rPr lang="it-IT" sz="2400" dirty="0" err="1" smtClean="0">
                <a:solidFill>
                  <a:schemeClr val="tx1"/>
                </a:solidFill>
                <a:latin typeface="Times New Roman" panose="02020603050405020304" pitchFamily="18" charset="0"/>
                <a:cs typeface="Times New Roman" panose="02020603050405020304" pitchFamily="18" charset="0"/>
              </a:rPr>
              <a:t>concepts</a:t>
            </a:r>
            <a:r>
              <a:rPr lang="it-IT" sz="2400" dirty="0" smtClean="0">
                <a:solidFill>
                  <a:schemeClr val="tx1"/>
                </a:solidFill>
                <a:latin typeface="Times New Roman" panose="02020603050405020304" pitchFamily="18" charset="0"/>
                <a:cs typeface="Times New Roman" panose="02020603050405020304" pitchFamily="18" charset="0"/>
              </a:rPr>
              <a:t>.</a:t>
            </a:r>
            <a:endParaRPr lang="it-IT" sz="2400" dirty="0">
              <a:solidFill>
                <a:schemeClr val="tx1"/>
              </a:solidFill>
              <a:latin typeface="Times New Roman" panose="02020603050405020304" pitchFamily="18" charset="0"/>
              <a:cs typeface="Times New Roman" panose="02020603050405020304" pitchFamily="18" charset="0"/>
            </a:endParaRPr>
          </a:p>
          <a:p>
            <a:r>
              <a:rPr lang="it-IT" sz="2400" dirty="0" smtClean="0">
                <a:solidFill>
                  <a:schemeClr val="tx1"/>
                </a:solidFill>
                <a:latin typeface="Times New Roman" panose="02020603050405020304" pitchFamily="18" charset="0"/>
                <a:cs typeface="Times New Roman" panose="02020603050405020304" pitchFamily="18" charset="0"/>
              </a:rPr>
              <a:t>.</a:t>
            </a:r>
          </a:p>
          <a:p>
            <a:endParaRPr lang="it-IT" sz="2400" dirty="0" smtClean="0">
              <a:solidFill>
                <a:schemeClr val="tx1"/>
              </a:solidFill>
              <a:latin typeface="Times New Roman" panose="02020603050405020304" pitchFamily="18" charset="0"/>
              <a:cs typeface="Times New Roman" panose="02020603050405020304" pitchFamily="18" charset="0"/>
            </a:endParaRPr>
          </a:p>
          <a:p>
            <a:endParaRPr lang="it-IT" sz="2400" dirty="0" smtClean="0">
              <a:solidFill>
                <a:schemeClr val="tx1"/>
              </a:solidFill>
              <a:latin typeface="Times New Roman" panose="02020603050405020304" pitchFamily="18" charset="0"/>
              <a:cs typeface="Times New Roman" panose="02020603050405020304" pitchFamily="18" charset="0"/>
            </a:endParaRPr>
          </a:p>
          <a:p>
            <a:endParaRPr lang="it-IT" sz="2400" dirty="0" smtClean="0">
              <a:solidFill>
                <a:schemeClr val="tx1"/>
              </a:solidFill>
              <a:latin typeface="Times New Roman" panose="02020603050405020304" pitchFamily="18" charset="0"/>
              <a:cs typeface="Times New Roman" panose="02020603050405020304" pitchFamily="18" charset="0"/>
            </a:endParaRPr>
          </a:p>
          <a:p>
            <a:endParaRPr lang="it-IT" sz="2400" dirty="0" smtClean="0">
              <a:solidFill>
                <a:schemeClr val="tx1"/>
              </a:solidFill>
              <a:latin typeface="Times New Roman" panose="02020603050405020304" pitchFamily="18" charset="0"/>
              <a:cs typeface="Times New Roman" panose="02020603050405020304" pitchFamily="18" charset="0"/>
            </a:endParaRPr>
          </a:p>
          <a:p>
            <a:endParaRPr lang="it-IT" sz="2400" dirty="0" smtClean="0">
              <a:solidFill>
                <a:schemeClr val="tx1"/>
              </a:solidFill>
              <a:latin typeface="Times New Roman" panose="02020603050405020304" pitchFamily="18" charset="0"/>
              <a:cs typeface="Times New Roman" panose="02020603050405020304" pitchFamily="18" charset="0"/>
            </a:endParaRPr>
          </a:p>
          <a:p>
            <a:endParaRPr lang="it-IT" sz="2400" dirty="0" smtClean="0">
              <a:solidFill>
                <a:schemeClr val="tx1"/>
              </a:solidFill>
              <a:latin typeface="Times New Roman" panose="02020603050405020304" pitchFamily="18" charset="0"/>
              <a:cs typeface="Times New Roman" panose="02020603050405020304" pitchFamily="18" charset="0"/>
            </a:endParaRPr>
          </a:p>
          <a:p>
            <a:r>
              <a:rPr lang="it-IT" sz="2400" dirty="0" smtClean="0">
                <a:solidFill>
                  <a:schemeClr val="tx1"/>
                </a:solidFill>
                <a:latin typeface="Times New Roman" panose="02020603050405020304" pitchFamily="18" charset="0"/>
                <a:cs typeface="Times New Roman" panose="02020603050405020304" pitchFamily="18" charset="0"/>
              </a:rPr>
              <a:t> </a:t>
            </a:r>
          </a:p>
          <a:p>
            <a:endParaRPr lang="it-IT" sz="2400" dirty="0" smtClean="0">
              <a:solidFill>
                <a:schemeClr val="tx1"/>
              </a:solidFill>
            </a:endParaRPr>
          </a:p>
          <a:p>
            <a:endParaRPr lang="it-IT" sz="2400" dirty="0"/>
          </a:p>
        </p:txBody>
      </p:sp>
      <p:pic>
        <p:nvPicPr>
          <p:cNvPr id="4" name="Afbeelding 1"/>
          <p:cNvPicPr/>
          <p:nvPr/>
        </p:nvPicPr>
        <p:blipFill>
          <a:blip r:embed="rId2" cstate="print">
            <a:extLst>
              <a:ext uri="{28A0092B-C50C-407E-A947-70E740481C1C}">
                <a14:useLocalDpi xmlns:a14="http://schemas.microsoft.com/office/drawing/2010/main" val="0"/>
              </a:ext>
            </a:extLst>
          </a:blip>
          <a:stretch>
            <a:fillRect/>
          </a:stretch>
        </p:blipFill>
        <p:spPr>
          <a:xfrm>
            <a:off x="467544" y="394658"/>
            <a:ext cx="8280920" cy="1094740"/>
          </a:xfrm>
          <a:prstGeom prst="rect">
            <a:avLst/>
          </a:prstGeom>
        </p:spPr>
      </p:pic>
    </p:spTree>
    <p:extLst>
      <p:ext uri="{BB962C8B-B14F-4D97-AF65-F5344CB8AC3E}">
        <p14:creationId xmlns:p14="http://schemas.microsoft.com/office/powerpoint/2010/main" val="1191067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47664" y="2130425"/>
            <a:ext cx="6120680" cy="1226567"/>
          </a:xfrm>
          <a:solidFill>
            <a:schemeClr val="accent3">
              <a:lumMod val="20000"/>
              <a:lumOff val="80000"/>
            </a:schemeClr>
          </a:solidFill>
        </p:spPr>
        <p:txBody>
          <a:bodyPr>
            <a:normAutofit/>
          </a:bodyPr>
          <a:lstStyle/>
          <a:p>
            <a:r>
              <a:rPr lang="it-IT" sz="2400" dirty="0" err="1" smtClean="0">
                <a:latin typeface="Times New Roman" panose="02020603050405020304" pitchFamily="18" charset="0"/>
                <a:cs typeface="Times New Roman" panose="02020603050405020304" pitchFamily="18" charset="0"/>
              </a:rPr>
              <a:t>Decoding</a:t>
            </a:r>
            <a:r>
              <a:rPr lang="it-IT" sz="2400" dirty="0" smtClean="0">
                <a:latin typeface="Times New Roman" panose="02020603050405020304" pitchFamily="18" charset="0"/>
                <a:cs typeface="Times New Roman" panose="02020603050405020304" pitchFamily="18" charset="0"/>
              </a:rPr>
              <a:t> the </a:t>
            </a:r>
            <a:r>
              <a:rPr lang="it-IT" sz="2400" dirty="0" err="1" smtClean="0">
                <a:latin typeface="Times New Roman" panose="02020603050405020304" pitchFamily="18" charset="0"/>
                <a:cs typeface="Times New Roman" panose="02020603050405020304" pitchFamily="18" charset="0"/>
              </a:rPr>
              <a:t>Disciplines</a:t>
            </a:r>
            <a:r>
              <a:rPr lang="it-IT" sz="2400" dirty="0" smtClean="0">
                <a:latin typeface="Times New Roman" panose="02020603050405020304" pitchFamily="18" charset="0"/>
                <a:cs typeface="Times New Roman" panose="02020603050405020304" pitchFamily="18" charset="0"/>
              </a:rPr>
              <a:t> </a:t>
            </a:r>
            <a:br>
              <a:rPr lang="it-IT" sz="2400" dirty="0" smtClean="0">
                <a:latin typeface="Times New Roman" panose="02020603050405020304" pitchFamily="18" charset="0"/>
                <a:cs typeface="Times New Roman" panose="02020603050405020304" pitchFamily="18" charset="0"/>
              </a:rPr>
            </a:br>
            <a:r>
              <a:rPr lang="it-IT" sz="2400" dirty="0" smtClean="0">
                <a:latin typeface="Times New Roman" panose="02020603050405020304" pitchFamily="18" charset="0"/>
                <a:cs typeface="Times New Roman" panose="02020603050405020304" pitchFamily="18" charset="0"/>
              </a:rPr>
              <a:t>in </a:t>
            </a:r>
            <a:r>
              <a:rPr lang="it-IT" sz="2400" dirty="0" err="1" smtClean="0">
                <a:latin typeface="Times New Roman" panose="02020603050405020304" pitchFamily="18" charset="0"/>
                <a:cs typeface="Times New Roman" panose="02020603050405020304" pitchFamily="18" charset="0"/>
              </a:rPr>
              <a:t>Pedagogy</a:t>
            </a:r>
            <a:r>
              <a:rPr lang="it-IT" sz="2400" dirty="0">
                <a:latin typeface="Times New Roman" panose="02020603050405020304" pitchFamily="18" charset="0"/>
                <a:cs typeface="Times New Roman" panose="02020603050405020304" pitchFamily="18" charset="0"/>
              </a:rPr>
              <a:t> </a:t>
            </a:r>
            <a:r>
              <a:rPr lang="it-IT" sz="2400" dirty="0" smtClean="0">
                <a:latin typeface="Times New Roman" panose="02020603050405020304" pitchFamily="18" charset="0"/>
                <a:cs typeface="Times New Roman" panose="02020603050405020304" pitchFamily="18" charset="0"/>
              </a:rPr>
              <a:t>of </a:t>
            </a:r>
            <a:r>
              <a:rPr lang="it-IT" sz="2400" dirty="0" err="1" smtClean="0">
                <a:latin typeface="Times New Roman" panose="02020603050405020304" pitchFamily="18" charset="0"/>
                <a:cs typeface="Times New Roman" panose="02020603050405020304" pitchFamily="18" charset="0"/>
              </a:rPr>
              <a:t>Interculture</a:t>
            </a:r>
            <a:r>
              <a:rPr lang="it-IT" sz="2400" dirty="0" smtClean="0">
                <a:latin typeface="Times New Roman" panose="02020603050405020304" pitchFamily="18" charset="0"/>
                <a:cs typeface="Times New Roman" panose="02020603050405020304" pitchFamily="18" charset="0"/>
              </a:rPr>
              <a:t> and </a:t>
            </a:r>
            <a:r>
              <a:rPr lang="it-IT" sz="2400" dirty="0" err="1" smtClean="0">
                <a:latin typeface="Times New Roman" panose="02020603050405020304" pitchFamily="18" charset="0"/>
                <a:cs typeface="Times New Roman" panose="02020603050405020304" pitchFamily="18" charset="0"/>
              </a:rPr>
              <a:t>Citizenship</a:t>
            </a:r>
            <a:r>
              <a:rPr lang="it-IT" sz="2400" dirty="0" smtClean="0">
                <a:latin typeface="Times New Roman" panose="02020603050405020304" pitchFamily="18" charset="0"/>
                <a:cs typeface="Times New Roman" panose="02020603050405020304" pitchFamily="18" charset="0"/>
              </a:rPr>
              <a:t> </a:t>
            </a:r>
            <a:endParaRPr lang="it-IT" sz="2400" dirty="0">
              <a:latin typeface="Times New Roman" panose="02020603050405020304" pitchFamily="18" charset="0"/>
              <a:cs typeface="Times New Roman" panose="02020603050405020304" pitchFamily="18" charset="0"/>
            </a:endParaRPr>
          </a:p>
        </p:txBody>
      </p:sp>
      <p:sp>
        <p:nvSpPr>
          <p:cNvPr id="3" name="Sottotitolo 2"/>
          <p:cNvSpPr>
            <a:spLocks noGrp="1"/>
          </p:cNvSpPr>
          <p:nvPr>
            <p:ph type="subTitle" idx="1"/>
          </p:nvPr>
        </p:nvSpPr>
        <p:spPr>
          <a:xfrm>
            <a:off x="1407604" y="3573016"/>
            <a:ext cx="6400800" cy="2304256"/>
          </a:xfrm>
          <a:noFill/>
          <a:ln>
            <a:solidFill>
              <a:srgbClr val="00B050"/>
            </a:solidFill>
          </a:ln>
        </p:spPr>
        <p:txBody>
          <a:bodyPr>
            <a:normAutofit fontScale="25000" lnSpcReduction="20000"/>
          </a:bodyPr>
          <a:lstStyle/>
          <a:p>
            <a:r>
              <a:rPr lang="it-IT" sz="5600" b="1" dirty="0" err="1" smtClean="0">
                <a:solidFill>
                  <a:schemeClr val="tx1"/>
                </a:solidFill>
                <a:latin typeface="Times New Roman" panose="02020603050405020304" pitchFamily="18" charset="0"/>
                <a:cs typeface="Times New Roman" panose="02020603050405020304" pitchFamily="18" charset="0"/>
              </a:rPr>
              <a:t>Metacognition</a:t>
            </a:r>
            <a:r>
              <a:rPr lang="it-IT" b="1" dirty="0" smtClean="0">
                <a:solidFill>
                  <a:schemeClr val="tx1"/>
                </a:solidFill>
              </a:rPr>
              <a:t>  </a:t>
            </a:r>
          </a:p>
          <a:p>
            <a:r>
              <a:rPr lang="it-IT" dirty="0"/>
              <a:t/>
            </a:r>
            <a:br>
              <a:rPr lang="it-IT" dirty="0"/>
            </a:br>
            <a:r>
              <a:rPr lang="it-IT" sz="5600" dirty="0" err="1" smtClean="0">
                <a:solidFill>
                  <a:schemeClr val="tx1"/>
                </a:solidFill>
                <a:latin typeface="Times New Roman" panose="02020603050405020304" pitchFamily="18" charset="0"/>
                <a:cs typeface="Times New Roman" panose="02020603050405020304" pitchFamily="18" charset="0"/>
              </a:rPr>
              <a:t>Interdependence</a:t>
            </a:r>
            <a:endParaRPr lang="it-IT" sz="5600" dirty="0">
              <a:solidFill>
                <a:schemeClr val="tx1"/>
              </a:solidFill>
              <a:latin typeface="Times New Roman" panose="02020603050405020304" pitchFamily="18" charset="0"/>
              <a:cs typeface="Times New Roman" panose="02020603050405020304" pitchFamily="18" charset="0"/>
            </a:endParaRPr>
          </a:p>
          <a:p>
            <a:endParaRPr lang="it-IT" sz="5600" dirty="0">
              <a:solidFill>
                <a:schemeClr val="tx1"/>
              </a:solidFill>
              <a:latin typeface="Times New Roman" panose="02020603050405020304" pitchFamily="18" charset="0"/>
              <a:cs typeface="Times New Roman" panose="02020603050405020304" pitchFamily="18" charset="0"/>
            </a:endParaRPr>
          </a:p>
          <a:p>
            <a:pPr>
              <a:lnSpc>
                <a:spcPct val="170000"/>
              </a:lnSpc>
            </a:pPr>
            <a:r>
              <a:rPr lang="it-IT" sz="5600" dirty="0" smtClean="0">
                <a:solidFill>
                  <a:schemeClr val="tx1"/>
                </a:solidFill>
                <a:latin typeface="Times New Roman" panose="02020603050405020304" pitchFamily="18" charset="0"/>
                <a:cs typeface="Times New Roman" panose="02020603050405020304" pitchFamily="18" charset="0"/>
              </a:rPr>
              <a:t>F</a:t>
            </a:r>
            <a:r>
              <a:rPr lang="en-US" sz="5600" dirty="0">
                <a:solidFill>
                  <a:schemeClr val="tx1"/>
                </a:solidFill>
                <a:latin typeface="Times New Roman" panose="02020603050405020304" pitchFamily="18" charset="0"/>
                <a:cs typeface="Times New Roman" panose="02020603050405020304" pitchFamily="18" charset="0"/>
              </a:rPr>
              <a:t>acts, cultures, politics are shaping the world education, single elements are part of a whole and global understanding, the awareness of this interaction of the part with the whole, and of the whole with the </a:t>
            </a:r>
            <a:r>
              <a:rPr lang="en-US" sz="5600" dirty="0" smtClean="0">
                <a:solidFill>
                  <a:schemeClr val="tx1"/>
                </a:solidFill>
                <a:latin typeface="Times New Roman" panose="02020603050405020304" pitchFamily="18" charset="0"/>
                <a:cs typeface="Times New Roman" panose="02020603050405020304" pitchFamily="18" charset="0"/>
              </a:rPr>
              <a:t>part, </a:t>
            </a:r>
            <a:r>
              <a:rPr lang="en-US" sz="5600" dirty="0">
                <a:solidFill>
                  <a:schemeClr val="tx1"/>
                </a:solidFill>
                <a:latin typeface="Times New Roman" panose="02020603050405020304" pitchFamily="18" charset="0"/>
                <a:cs typeface="Times New Roman" panose="02020603050405020304" pitchFamily="18" charset="0"/>
              </a:rPr>
              <a:t>educate to critical thinking and generate democratic citizenship.</a:t>
            </a:r>
          </a:p>
          <a:p>
            <a:endParaRPr lang="it-IT" dirty="0"/>
          </a:p>
          <a:p>
            <a:endParaRPr lang="it-IT" dirty="0" smtClean="0"/>
          </a:p>
        </p:txBody>
      </p:sp>
      <p:pic>
        <p:nvPicPr>
          <p:cNvPr id="4" name="Afbeelding 1"/>
          <p:cNvPicPr/>
          <p:nvPr/>
        </p:nvPicPr>
        <p:blipFill>
          <a:blip r:embed="rId2" cstate="print">
            <a:extLst>
              <a:ext uri="{28A0092B-C50C-407E-A947-70E740481C1C}">
                <a14:useLocalDpi xmlns:a14="http://schemas.microsoft.com/office/drawing/2010/main" val="0"/>
              </a:ext>
            </a:extLst>
          </a:blip>
          <a:stretch>
            <a:fillRect/>
          </a:stretch>
        </p:blipFill>
        <p:spPr>
          <a:xfrm>
            <a:off x="467544" y="394658"/>
            <a:ext cx="8280920" cy="1094740"/>
          </a:xfrm>
          <a:prstGeom prst="rect">
            <a:avLst/>
          </a:prstGeom>
        </p:spPr>
      </p:pic>
    </p:spTree>
    <p:extLst>
      <p:ext uri="{BB962C8B-B14F-4D97-AF65-F5344CB8AC3E}">
        <p14:creationId xmlns:p14="http://schemas.microsoft.com/office/powerpoint/2010/main" val="3457213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226567"/>
          </a:xfrm>
        </p:spPr>
        <p:txBody>
          <a:bodyPr>
            <a:normAutofit fontScale="90000"/>
          </a:bodyPr>
          <a:lstStyle/>
          <a:p>
            <a:r>
              <a:rPr lang="it-IT" dirty="0" err="1" smtClean="0"/>
              <a:t>Decoding</a:t>
            </a:r>
            <a:r>
              <a:rPr lang="it-IT" dirty="0" smtClean="0"/>
              <a:t> the </a:t>
            </a:r>
            <a:r>
              <a:rPr lang="it-IT" dirty="0" err="1" smtClean="0"/>
              <a:t>Disciplines</a:t>
            </a:r>
            <a:r>
              <a:rPr lang="it-IT" dirty="0" smtClean="0"/>
              <a:t> </a:t>
            </a:r>
            <a:br>
              <a:rPr lang="it-IT" dirty="0" smtClean="0"/>
            </a:br>
            <a:r>
              <a:rPr lang="it-IT" dirty="0" smtClean="0"/>
              <a:t>in </a:t>
            </a:r>
            <a:r>
              <a:rPr lang="it-IT" dirty="0" err="1" smtClean="0"/>
              <a:t>Pedagogy</a:t>
            </a:r>
            <a:r>
              <a:rPr lang="it-IT" dirty="0" smtClean="0"/>
              <a:t> of </a:t>
            </a:r>
            <a:r>
              <a:rPr lang="it-IT" dirty="0" err="1" smtClean="0"/>
              <a:t>Interculture</a:t>
            </a:r>
            <a:r>
              <a:rPr lang="it-IT" dirty="0" smtClean="0"/>
              <a:t> and </a:t>
            </a:r>
            <a:r>
              <a:rPr lang="it-IT" dirty="0" err="1" smtClean="0"/>
              <a:t>Citizenship</a:t>
            </a:r>
            <a:r>
              <a:rPr lang="it-IT" dirty="0" smtClean="0"/>
              <a:t> </a:t>
            </a:r>
            <a:endParaRPr lang="it-IT" dirty="0"/>
          </a:p>
        </p:txBody>
      </p:sp>
      <p:sp>
        <p:nvSpPr>
          <p:cNvPr id="3" name="Sottotitolo 2"/>
          <p:cNvSpPr>
            <a:spLocks noGrp="1"/>
          </p:cNvSpPr>
          <p:nvPr>
            <p:ph type="subTitle" idx="1"/>
          </p:nvPr>
        </p:nvSpPr>
        <p:spPr>
          <a:xfrm>
            <a:off x="1547664" y="3645024"/>
            <a:ext cx="6400800" cy="2808312"/>
          </a:xfrm>
        </p:spPr>
        <p:txBody>
          <a:bodyPr>
            <a:normAutofit fontScale="47500" lnSpcReduction="20000"/>
          </a:bodyPr>
          <a:lstStyle/>
          <a:p>
            <a:endParaRPr lang="it-IT" dirty="0"/>
          </a:p>
          <a:p>
            <a:endParaRPr lang="it-IT" dirty="0" smtClean="0"/>
          </a:p>
          <a:p>
            <a:r>
              <a:rPr lang="it-IT" dirty="0" smtClean="0"/>
              <a:t>3</a:t>
            </a:r>
            <a:r>
              <a:rPr lang="it-IT" dirty="0"/>
              <a:t>. </a:t>
            </a:r>
            <a:r>
              <a:rPr lang="it-IT" dirty="0" err="1"/>
              <a:t>Resources</a:t>
            </a:r>
            <a:r>
              <a:rPr lang="it-IT" dirty="0"/>
              <a:t>: DAD- </a:t>
            </a:r>
            <a:r>
              <a:rPr lang="it-IT" dirty="0" err="1"/>
              <a:t>Ius</a:t>
            </a:r>
            <a:r>
              <a:rPr lang="it-IT" dirty="0"/>
              <a:t> </a:t>
            </a:r>
            <a:r>
              <a:rPr lang="it-IT" dirty="0" err="1"/>
              <a:t>culturae</a:t>
            </a:r>
            <a:r>
              <a:rPr lang="it-IT" dirty="0"/>
              <a:t> </a:t>
            </a:r>
            <a:br>
              <a:rPr lang="it-IT" dirty="0"/>
            </a:br>
            <a:r>
              <a:rPr lang="it-IT" dirty="0"/>
              <a:t>4. </a:t>
            </a:r>
            <a:r>
              <a:rPr lang="it-IT" dirty="0" err="1"/>
              <a:t>Multiculturalism</a:t>
            </a:r>
            <a:r>
              <a:rPr lang="it-IT" dirty="0"/>
              <a:t> and </a:t>
            </a:r>
            <a:r>
              <a:rPr lang="it-IT" dirty="0" err="1"/>
              <a:t>Citizenship</a:t>
            </a:r>
            <a:r>
              <a:rPr lang="it-IT" dirty="0"/>
              <a:t>: </a:t>
            </a:r>
            <a:r>
              <a:rPr lang="it-IT" dirty="0" err="1"/>
              <a:t>reading</a:t>
            </a:r>
            <a:r>
              <a:rPr lang="it-IT" dirty="0"/>
              <a:t> </a:t>
            </a:r>
            <a:r>
              <a:rPr lang="it-IT" dirty="0" err="1"/>
              <a:t>what</a:t>
            </a:r>
            <a:r>
              <a:rPr lang="it-IT" dirty="0"/>
              <a:t> </a:t>
            </a:r>
            <a:r>
              <a:rPr lang="it-IT" dirty="0" err="1"/>
              <a:t>other</a:t>
            </a:r>
            <a:r>
              <a:rPr lang="it-IT" dirty="0"/>
              <a:t> are </a:t>
            </a:r>
            <a:r>
              <a:rPr lang="it-IT" dirty="0" err="1"/>
              <a:t>doing</a:t>
            </a:r>
            <a:r>
              <a:rPr lang="it-IT" dirty="0"/>
              <a:t/>
            </a:r>
            <a:br>
              <a:rPr lang="it-IT" dirty="0"/>
            </a:br>
            <a:r>
              <a:rPr lang="it-IT" dirty="0"/>
              <a:t>5. </a:t>
            </a:r>
            <a:r>
              <a:rPr lang="it-IT" dirty="0" err="1"/>
              <a:t>Differences</a:t>
            </a:r>
            <a:r>
              <a:rPr lang="it-IT" dirty="0"/>
              <a:t> and </a:t>
            </a:r>
            <a:r>
              <a:rPr lang="it-IT" dirty="0" err="1"/>
              <a:t>similarities</a:t>
            </a:r>
            <a:r>
              <a:rPr lang="it-IT" dirty="0"/>
              <a:t>: </a:t>
            </a:r>
            <a:r>
              <a:rPr lang="it-IT" dirty="0" err="1"/>
              <a:t>questions</a:t>
            </a:r>
            <a:r>
              <a:rPr lang="it-IT" dirty="0"/>
              <a:t/>
            </a:r>
            <a:br>
              <a:rPr lang="it-IT" dirty="0"/>
            </a:br>
            <a:r>
              <a:rPr lang="it-IT" dirty="0"/>
              <a:t>6. </a:t>
            </a:r>
            <a:br>
              <a:rPr lang="it-IT" dirty="0"/>
            </a:br>
            <a:r>
              <a:rPr lang="it-IT" dirty="0"/>
              <a:t>6. Production of New </a:t>
            </a:r>
            <a:r>
              <a:rPr lang="it-IT" dirty="0" err="1"/>
              <a:t>knowledge</a:t>
            </a:r>
            <a:r>
              <a:rPr lang="it-IT" dirty="0"/>
              <a:t/>
            </a:r>
            <a:br>
              <a:rPr lang="it-IT" dirty="0"/>
            </a:br>
            <a:r>
              <a:rPr lang="it-IT" dirty="0"/>
              <a:t>7. </a:t>
            </a:r>
            <a:br>
              <a:rPr lang="it-IT" dirty="0"/>
            </a:br>
            <a:r>
              <a:rPr lang="it-IT" dirty="0"/>
              <a:t/>
            </a:r>
            <a:br>
              <a:rPr lang="it-IT" dirty="0"/>
            </a:br>
            <a:r>
              <a:rPr lang="it-IT" dirty="0"/>
              <a:t/>
            </a:r>
            <a:br>
              <a:rPr lang="it-IT" dirty="0"/>
            </a:br>
            <a:endParaRPr lang="it-IT" b="1" dirty="0">
              <a:solidFill>
                <a:schemeClr val="tx1"/>
              </a:solidFill>
            </a:endParaRPr>
          </a:p>
          <a:p>
            <a:r>
              <a:rPr lang="it-IT" b="1" dirty="0" smtClean="0">
                <a:solidFill>
                  <a:schemeClr val="tx1"/>
                </a:solidFill>
              </a:rPr>
              <a:t>   </a:t>
            </a:r>
            <a:endParaRPr lang="it-IT" b="1" dirty="0">
              <a:solidFill>
                <a:schemeClr val="tx1"/>
              </a:solidFill>
            </a:endParaRPr>
          </a:p>
        </p:txBody>
      </p:sp>
      <p:pic>
        <p:nvPicPr>
          <p:cNvPr id="4" name="Afbeelding 1"/>
          <p:cNvPicPr/>
          <p:nvPr/>
        </p:nvPicPr>
        <p:blipFill>
          <a:blip r:embed="rId2" cstate="print">
            <a:extLst>
              <a:ext uri="{28A0092B-C50C-407E-A947-70E740481C1C}">
                <a14:useLocalDpi xmlns:a14="http://schemas.microsoft.com/office/drawing/2010/main" val="0"/>
              </a:ext>
            </a:extLst>
          </a:blip>
          <a:stretch>
            <a:fillRect/>
          </a:stretch>
        </p:blipFill>
        <p:spPr>
          <a:xfrm>
            <a:off x="467544" y="394658"/>
            <a:ext cx="8280920" cy="1094740"/>
          </a:xfrm>
          <a:prstGeom prst="rect">
            <a:avLst/>
          </a:prstGeom>
        </p:spPr>
      </p:pic>
    </p:spTree>
    <p:extLst>
      <p:ext uri="{BB962C8B-B14F-4D97-AF65-F5344CB8AC3E}">
        <p14:creationId xmlns:p14="http://schemas.microsoft.com/office/powerpoint/2010/main" val="4028178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21804" y="1628800"/>
            <a:ext cx="7772400" cy="866527"/>
          </a:xfrm>
        </p:spPr>
        <p:txBody>
          <a:bodyPr/>
          <a:lstStyle/>
          <a:p>
            <a:r>
              <a:rPr lang="it-IT" dirty="0" err="1" smtClean="0"/>
              <a:t>Bottleneck</a:t>
            </a:r>
            <a:r>
              <a:rPr lang="it-IT" dirty="0"/>
              <a:t> </a:t>
            </a:r>
          </a:p>
        </p:txBody>
      </p:sp>
      <p:sp>
        <p:nvSpPr>
          <p:cNvPr id="3" name="Sottotitolo 2"/>
          <p:cNvSpPr>
            <a:spLocks noGrp="1"/>
          </p:cNvSpPr>
          <p:nvPr>
            <p:ph type="subTitle" idx="1"/>
          </p:nvPr>
        </p:nvSpPr>
        <p:spPr>
          <a:xfrm>
            <a:off x="323528" y="2348880"/>
            <a:ext cx="8568952" cy="2952328"/>
          </a:xfrm>
        </p:spPr>
        <p:txBody>
          <a:bodyPr>
            <a:noAutofit/>
          </a:bodyPr>
          <a:lstStyle/>
          <a:p>
            <a:pPr>
              <a:lnSpc>
                <a:spcPct val="170000"/>
              </a:lnSpc>
            </a:pPr>
            <a:r>
              <a:rPr lang="en-US" sz="1800" dirty="0" smtClean="0">
                <a:solidFill>
                  <a:schemeClr val="tx1"/>
                </a:solidFill>
                <a:latin typeface="Times New Roman" panose="02020603050405020304" pitchFamily="18" charset="0"/>
                <a:cs typeface="Times New Roman" panose="02020603050405020304" pitchFamily="18" charset="0"/>
              </a:rPr>
              <a:t>Difficult </a:t>
            </a:r>
            <a:r>
              <a:rPr lang="en-US" sz="1800" dirty="0">
                <a:solidFill>
                  <a:schemeClr val="tx1"/>
                </a:solidFill>
                <a:latin typeface="Times New Roman" panose="02020603050405020304" pitchFamily="18" charset="0"/>
                <a:cs typeface="Times New Roman" panose="02020603050405020304" pitchFamily="18" charset="0"/>
              </a:rPr>
              <a:t>is to </a:t>
            </a:r>
            <a:r>
              <a:rPr lang="en-US" sz="1800" dirty="0" err="1">
                <a:solidFill>
                  <a:schemeClr val="tx1"/>
                </a:solidFill>
                <a:latin typeface="Times New Roman" panose="02020603050405020304" pitchFamily="18" charset="0"/>
                <a:cs typeface="Times New Roman" panose="02020603050405020304" pitchFamily="18" charset="0"/>
              </a:rPr>
              <a:t>analyse</a:t>
            </a:r>
            <a:r>
              <a:rPr lang="en-US" sz="1800" dirty="0">
                <a:solidFill>
                  <a:schemeClr val="tx1"/>
                </a:solidFill>
                <a:latin typeface="Times New Roman" panose="02020603050405020304" pitchFamily="18" charset="0"/>
                <a:cs typeface="Times New Roman" panose="02020603050405020304" pitchFamily="18" charset="0"/>
              </a:rPr>
              <a:t> elements which are source of the whole outcome. </a:t>
            </a:r>
            <a:endParaRPr lang="en-US" sz="1800" dirty="0" smtClean="0">
              <a:solidFill>
                <a:schemeClr val="tx1"/>
              </a:solidFill>
              <a:latin typeface="Times New Roman" panose="02020603050405020304" pitchFamily="18" charset="0"/>
              <a:cs typeface="Times New Roman" panose="02020603050405020304" pitchFamily="18" charset="0"/>
            </a:endParaRPr>
          </a:p>
          <a:p>
            <a:pPr>
              <a:lnSpc>
                <a:spcPct val="170000"/>
              </a:lnSpc>
            </a:pPr>
            <a:r>
              <a:rPr lang="en-US" sz="1800" dirty="0" smtClean="0">
                <a:solidFill>
                  <a:schemeClr val="tx1"/>
                </a:solidFill>
                <a:latin typeface="Times New Roman" panose="02020603050405020304" pitchFamily="18" charset="0"/>
                <a:cs typeface="Times New Roman" panose="02020603050405020304" pitchFamily="18" charset="0"/>
              </a:rPr>
              <a:t>A </a:t>
            </a:r>
            <a:r>
              <a:rPr lang="en-US" sz="1800" dirty="0">
                <a:solidFill>
                  <a:schemeClr val="tx1"/>
                </a:solidFill>
                <a:latin typeface="Times New Roman" panose="02020603050405020304" pitchFamily="18" charset="0"/>
                <a:cs typeface="Times New Roman" panose="02020603050405020304" pitchFamily="18" charset="0"/>
              </a:rPr>
              <a:t>significant numbers  of students have no idea of what is the connection between the </a:t>
            </a:r>
            <a:r>
              <a:rPr lang="en-US" sz="1800" dirty="0" smtClean="0">
                <a:solidFill>
                  <a:schemeClr val="tx1"/>
                </a:solidFill>
                <a:latin typeface="Times New Roman" panose="02020603050405020304" pitchFamily="18" charset="0"/>
                <a:cs typeface="Times New Roman" panose="02020603050405020304" pitchFamily="18" charset="0"/>
              </a:rPr>
              <a:t>main object of the course (Education </a:t>
            </a:r>
            <a:r>
              <a:rPr lang="en-US" sz="1800" dirty="0">
                <a:solidFill>
                  <a:schemeClr val="tx1"/>
                </a:solidFill>
                <a:latin typeface="Times New Roman" panose="02020603050405020304" pitchFamily="18" charset="0"/>
                <a:cs typeface="Times New Roman" panose="02020603050405020304" pitchFamily="18" charset="0"/>
              </a:rPr>
              <a:t>for </a:t>
            </a:r>
            <a:r>
              <a:rPr lang="en-US" sz="1800" dirty="0" smtClean="0">
                <a:solidFill>
                  <a:schemeClr val="tx1"/>
                </a:solidFill>
                <a:latin typeface="Times New Roman" panose="02020603050405020304" pitchFamily="18" charset="0"/>
                <a:cs typeface="Times New Roman" panose="02020603050405020304" pitchFamily="18" charset="0"/>
              </a:rPr>
              <a:t>Democracy) and single processes (the </a:t>
            </a:r>
            <a:r>
              <a:rPr lang="en-US" sz="1800" dirty="0">
                <a:solidFill>
                  <a:schemeClr val="tx1"/>
                </a:solidFill>
                <a:latin typeface="Times New Roman" panose="02020603050405020304" pitchFamily="18" charset="0"/>
                <a:cs typeface="Times New Roman" panose="02020603050405020304" pitchFamily="18" charset="0"/>
              </a:rPr>
              <a:t>National debate on citizenship, the process of multiculturalism and the children </a:t>
            </a:r>
            <a:r>
              <a:rPr lang="en-US" sz="1800" dirty="0" smtClean="0">
                <a:solidFill>
                  <a:schemeClr val="tx1"/>
                </a:solidFill>
                <a:latin typeface="Times New Roman" panose="02020603050405020304" pitchFamily="18" charset="0"/>
                <a:cs typeface="Times New Roman" panose="02020603050405020304" pitchFamily="18" charset="0"/>
              </a:rPr>
              <a:t>migration).  </a:t>
            </a:r>
            <a:r>
              <a:rPr lang="en-US" sz="1800" dirty="0">
                <a:solidFill>
                  <a:schemeClr val="tx1"/>
                </a:solidFill>
                <a:latin typeface="Times New Roman" panose="02020603050405020304" pitchFamily="18" charset="0"/>
                <a:cs typeface="Times New Roman" panose="02020603050405020304" pitchFamily="18" charset="0"/>
              </a:rPr>
              <a:t>Students difficulty is to generate their own learning process going through evidences taken from specific documents selected </a:t>
            </a:r>
            <a:r>
              <a:rPr lang="en-US" sz="1800" dirty="0" smtClean="0">
                <a:solidFill>
                  <a:schemeClr val="tx1"/>
                </a:solidFill>
                <a:latin typeface="Times New Roman" panose="02020603050405020304" pitchFamily="18" charset="0"/>
                <a:cs typeface="Times New Roman" panose="02020603050405020304" pitchFamily="18" charset="0"/>
              </a:rPr>
              <a:t>according </a:t>
            </a:r>
            <a:r>
              <a:rPr lang="en-US" sz="1800" dirty="0">
                <a:solidFill>
                  <a:schemeClr val="tx1"/>
                </a:solidFill>
                <a:latin typeface="Times New Roman" panose="02020603050405020304" pitchFamily="18" charset="0"/>
                <a:cs typeface="Times New Roman" panose="02020603050405020304" pitchFamily="18" charset="0"/>
              </a:rPr>
              <a:t>to the main argument of the course.</a:t>
            </a:r>
          </a:p>
          <a:p>
            <a:pPr>
              <a:lnSpc>
                <a:spcPct val="170000"/>
              </a:lnSpc>
            </a:pPr>
            <a:endParaRPr lang="it-IT" sz="1800" dirty="0" smtClean="0">
              <a:solidFill>
                <a:schemeClr val="tx1"/>
              </a:solidFill>
              <a:latin typeface="Times New Roman" panose="02020603050405020304" pitchFamily="18" charset="0"/>
              <a:cs typeface="Times New Roman" panose="02020603050405020304" pitchFamily="18" charset="0"/>
            </a:endParaRPr>
          </a:p>
          <a:p>
            <a:pPr>
              <a:lnSpc>
                <a:spcPct val="170000"/>
              </a:lnSpc>
            </a:pPr>
            <a:r>
              <a:rPr lang="it-IT" sz="1800" dirty="0">
                <a:solidFill>
                  <a:schemeClr val="tx1"/>
                </a:solidFill>
                <a:latin typeface="Times New Roman" panose="02020603050405020304" pitchFamily="18" charset="0"/>
                <a:cs typeface="Times New Roman" panose="02020603050405020304" pitchFamily="18" charset="0"/>
              </a:rPr>
              <a:t/>
            </a:r>
            <a:br>
              <a:rPr lang="it-IT" sz="1800" dirty="0">
                <a:solidFill>
                  <a:schemeClr val="tx1"/>
                </a:solidFill>
                <a:latin typeface="Times New Roman" panose="02020603050405020304" pitchFamily="18" charset="0"/>
                <a:cs typeface="Times New Roman" panose="02020603050405020304" pitchFamily="18" charset="0"/>
              </a:rPr>
            </a:br>
            <a:endParaRPr lang="it-IT" sz="1800" dirty="0">
              <a:solidFill>
                <a:schemeClr val="tx1"/>
              </a:solidFill>
              <a:latin typeface="Times New Roman" panose="02020603050405020304" pitchFamily="18" charset="0"/>
              <a:cs typeface="Times New Roman" panose="02020603050405020304" pitchFamily="18" charset="0"/>
            </a:endParaRPr>
          </a:p>
        </p:txBody>
      </p:sp>
      <p:pic>
        <p:nvPicPr>
          <p:cNvPr id="4" name="Afbeelding 1"/>
          <p:cNvPicPr/>
          <p:nvPr/>
        </p:nvPicPr>
        <p:blipFill>
          <a:blip r:embed="rId2" cstate="print">
            <a:extLst>
              <a:ext uri="{28A0092B-C50C-407E-A947-70E740481C1C}">
                <a14:useLocalDpi xmlns:a14="http://schemas.microsoft.com/office/drawing/2010/main" val="0"/>
              </a:ext>
            </a:extLst>
          </a:blip>
          <a:stretch>
            <a:fillRect/>
          </a:stretch>
        </p:blipFill>
        <p:spPr>
          <a:xfrm>
            <a:off x="467544" y="394658"/>
            <a:ext cx="8280920" cy="1094740"/>
          </a:xfrm>
          <a:prstGeom prst="rect">
            <a:avLst/>
          </a:prstGeom>
        </p:spPr>
      </p:pic>
    </p:spTree>
    <p:extLst>
      <p:ext uri="{BB962C8B-B14F-4D97-AF65-F5344CB8AC3E}">
        <p14:creationId xmlns:p14="http://schemas.microsoft.com/office/powerpoint/2010/main" val="2689959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722511"/>
          </a:xfrm>
        </p:spPr>
        <p:txBody>
          <a:bodyPr>
            <a:normAutofit fontScale="90000"/>
          </a:bodyPr>
          <a:lstStyle/>
          <a:p>
            <a:r>
              <a:rPr lang="it-IT" dirty="0" err="1" smtClean="0"/>
              <a:t>Argument</a:t>
            </a:r>
            <a:endParaRPr lang="it-IT" dirty="0"/>
          </a:p>
        </p:txBody>
      </p:sp>
      <p:sp>
        <p:nvSpPr>
          <p:cNvPr id="3" name="Sottotitolo 2"/>
          <p:cNvSpPr>
            <a:spLocks noGrp="1"/>
          </p:cNvSpPr>
          <p:nvPr>
            <p:ph type="subTitle" idx="1"/>
          </p:nvPr>
        </p:nvSpPr>
        <p:spPr>
          <a:xfrm>
            <a:off x="539552" y="2924944"/>
            <a:ext cx="7992888" cy="2880320"/>
          </a:xfrm>
        </p:spPr>
        <p:txBody>
          <a:bodyPr>
            <a:noAutofit/>
          </a:bodyPr>
          <a:lstStyle/>
          <a:p>
            <a:pPr>
              <a:lnSpc>
                <a:spcPct val="170000"/>
              </a:lnSpc>
            </a:pPr>
            <a:r>
              <a:rPr lang="it-IT" sz="2400" dirty="0" err="1" smtClean="0">
                <a:solidFill>
                  <a:schemeClr val="tx1"/>
                </a:solidFill>
                <a:latin typeface="Times New Roman" panose="02020603050405020304" pitchFamily="18" charset="0"/>
                <a:cs typeface="Times New Roman" panose="02020603050405020304" pitchFamily="18" charset="0"/>
              </a:rPr>
              <a:t>Democracy</a:t>
            </a:r>
            <a:r>
              <a:rPr lang="it-IT" sz="2400" dirty="0" smtClean="0">
                <a:solidFill>
                  <a:schemeClr val="tx1"/>
                </a:solidFill>
                <a:latin typeface="Times New Roman" panose="02020603050405020304" pitchFamily="18" charset="0"/>
                <a:cs typeface="Times New Roman" panose="02020603050405020304" pitchFamily="18" charset="0"/>
              </a:rPr>
              <a:t> </a:t>
            </a:r>
            <a:r>
              <a:rPr lang="it-IT" sz="2400" dirty="0" err="1">
                <a:solidFill>
                  <a:schemeClr val="tx1"/>
                </a:solidFill>
                <a:latin typeface="Times New Roman" panose="02020603050405020304" pitchFamily="18" charset="0"/>
                <a:cs typeface="Times New Roman" panose="02020603050405020304" pitchFamily="18" charset="0"/>
              </a:rPr>
              <a:t>is</a:t>
            </a:r>
            <a:r>
              <a:rPr lang="it-IT" sz="2400" dirty="0">
                <a:solidFill>
                  <a:schemeClr val="tx1"/>
                </a:solidFill>
                <a:latin typeface="Times New Roman" panose="02020603050405020304" pitchFamily="18" charset="0"/>
                <a:cs typeface="Times New Roman" panose="02020603050405020304" pitchFamily="18" charset="0"/>
              </a:rPr>
              <a:t> </a:t>
            </a:r>
            <a:r>
              <a:rPr lang="it-IT" sz="2400" dirty="0" err="1">
                <a:solidFill>
                  <a:schemeClr val="tx1"/>
                </a:solidFill>
                <a:latin typeface="Times New Roman" panose="02020603050405020304" pitchFamily="18" charset="0"/>
                <a:cs typeface="Times New Roman" panose="02020603050405020304" pitchFamily="18" charset="0"/>
              </a:rPr>
              <a:t>when</a:t>
            </a:r>
            <a:r>
              <a:rPr lang="it-IT" sz="2400" dirty="0">
                <a:solidFill>
                  <a:schemeClr val="tx1"/>
                </a:solidFill>
                <a:latin typeface="Times New Roman" panose="02020603050405020304" pitchFamily="18" charset="0"/>
                <a:cs typeface="Times New Roman" panose="02020603050405020304" pitchFamily="18" charset="0"/>
              </a:rPr>
              <a:t> </a:t>
            </a:r>
            <a:r>
              <a:rPr lang="it-IT" sz="2400" dirty="0" err="1">
                <a:solidFill>
                  <a:schemeClr val="tx1"/>
                </a:solidFill>
                <a:latin typeface="Times New Roman" panose="02020603050405020304" pitchFamily="18" charset="0"/>
                <a:cs typeface="Times New Roman" panose="02020603050405020304" pitchFamily="18" charset="0"/>
              </a:rPr>
              <a:t>we</a:t>
            </a:r>
            <a:r>
              <a:rPr lang="it-IT" sz="2400" dirty="0">
                <a:solidFill>
                  <a:schemeClr val="tx1"/>
                </a:solidFill>
                <a:latin typeface="Times New Roman" panose="02020603050405020304" pitchFamily="18" charset="0"/>
                <a:cs typeface="Times New Roman" panose="02020603050405020304" pitchFamily="18" charset="0"/>
              </a:rPr>
              <a:t> </a:t>
            </a:r>
            <a:r>
              <a:rPr lang="it-IT" sz="2400" dirty="0" err="1">
                <a:solidFill>
                  <a:schemeClr val="tx1"/>
                </a:solidFill>
                <a:latin typeface="Times New Roman" panose="02020603050405020304" pitchFamily="18" charset="0"/>
                <a:cs typeface="Times New Roman" panose="02020603050405020304" pitchFamily="18" charset="0"/>
              </a:rPr>
              <a:t>read</a:t>
            </a:r>
            <a:r>
              <a:rPr lang="it-IT" sz="2400" dirty="0">
                <a:solidFill>
                  <a:schemeClr val="tx1"/>
                </a:solidFill>
                <a:latin typeface="Times New Roman" panose="02020603050405020304" pitchFamily="18" charset="0"/>
                <a:cs typeface="Times New Roman" panose="02020603050405020304" pitchFamily="18" charset="0"/>
              </a:rPr>
              <a:t> </a:t>
            </a:r>
            <a:r>
              <a:rPr lang="it-IT" sz="2400" dirty="0" err="1">
                <a:solidFill>
                  <a:schemeClr val="tx1"/>
                </a:solidFill>
                <a:latin typeface="Times New Roman" panose="02020603050405020304" pitchFamily="18" charset="0"/>
                <a:cs typeface="Times New Roman" panose="02020603050405020304" pitchFamily="18" charset="0"/>
              </a:rPr>
              <a:t>local</a:t>
            </a:r>
            <a:r>
              <a:rPr lang="it-IT" sz="2400" dirty="0">
                <a:solidFill>
                  <a:schemeClr val="tx1"/>
                </a:solidFill>
                <a:latin typeface="Times New Roman" panose="02020603050405020304" pitchFamily="18" charset="0"/>
                <a:cs typeface="Times New Roman" panose="02020603050405020304" pitchFamily="18" charset="0"/>
              </a:rPr>
              <a:t> </a:t>
            </a:r>
            <a:r>
              <a:rPr lang="it-IT" sz="2400" dirty="0" err="1">
                <a:solidFill>
                  <a:schemeClr val="tx1"/>
                </a:solidFill>
                <a:latin typeface="Times New Roman" panose="02020603050405020304" pitchFamily="18" charset="0"/>
                <a:cs typeface="Times New Roman" panose="02020603050405020304" pitchFamily="18" charset="0"/>
              </a:rPr>
              <a:t>contemporary</a:t>
            </a:r>
            <a:r>
              <a:rPr lang="it-IT" sz="2400" dirty="0">
                <a:solidFill>
                  <a:schemeClr val="tx1"/>
                </a:solidFill>
                <a:latin typeface="Times New Roman" panose="02020603050405020304" pitchFamily="18" charset="0"/>
                <a:cs typeface="Times New Roman" panose="02020603050405020304" pitchFamily="18" charset="0"/>
              </a:rPr>
              <a:t> diversity and </a:t>
            </a:r>
            <a:r>
              <a:rPr lang="it-IT" sz="2400" dirty="0" err="1">
                <a:solidFill>
                  <a:schemeClr val="tx1"/>
                </a:solidFill>
                <a:latin typeface="Times New Roman" panose="02020603050405020304" pitchFamily="18" charset="0"/>
                <a:cs typeface="Times New Roman" panose="02020603050405020304" pitchFamily="18" charset="0"/>
              </a:rPr>
              <a:t>find</a:t>
            </a:r>
            <a:r>
              <a:rPr lang="it-IT" sz="2400" dirty="0">
                <a:solidFill>
                  <a:schemeClr val="tx1"/>
                </a:solidFill>
                <a:latin typeface="Times New Roman" panose="02020603050405020304" pitchFamily="18" charset="0"/>
                <a:cs typeface="Times New Roman" panose="02020603050405020304" pitchFamily="18" charset="0"/>
              </a:rPr>
              <a:t> </a:t>
            </a:r>
            <a:r>
              <a:rPr lang="it-IT" sz="2400" dirty="0" err="1">
                <a:solidFill>
                  <a:schemeClr val="tx1"/>
                </a:solidFill>
                <a:latin typeface="Times New Roman" panose="02020603050405020304" pitchFamily="18" charset="0"/>
                <a:cs typeface="Times New Roman" panose="02020603050405020304" pitchFamily="18" charset="0"/>
              </a:rPr>
              <a:t>mutual</a:t>
            </a:r>
            <a:r>
              <a:rPr lang="it-IT" sz="2400" dirty="0">
                <a:solidFill>
                  <a:schemeClr val="tx1"/>
                </a:solidFill>
                <a:latin typeface="Times New Roman" panose="02020603050405020304" pitchFamily="18" charset="0"/>
                <a:cs typeface="Times New Roman" panose="02020603050405020304" pitchFamily="18" charset="0"/>
              </a:rPr>
              <a:t> </a:t>
            </a:r>
            <a:r>
              <a:rPr lang="it-IT" sz="2400" dirty="0" err="1">
                <a:solidFill>
                  <a:schemeClr val="tx1"/>
                </a:solidFill>
                <a:latin typeface="Times New Roman" panose="02020603050405020304" pitchFamily="18" charset="0"/>
                <a:cs typeface="Times New Roman" panose="02020603050405020304" pitchFamily="18" charset="0"/>
              </a:rPr>
              <a:t>influences</a:t>
            </a:r>
            <a:r>
              <a:rPr lang="it-IT" sz="2400" dirty="0">
                <a:solidFill>
                  <a:schemeClr val="tx1"/>
                </a:solidFill>
                <a:latin typeface="Times New Roman" panose="02020603050405020304" pitchFamily="18" charset="0"/>
                <a:cs typeface="Times New Roman" panose="02020603050405020304" pitchFamily="18" charset="0"/>
              </a:rPr>
              <a:t> to </a:t>
            </a:r>
            <a:r>
              <a:rPr lang="it-IT" sz="2400" dirty="0" err="1">
                <a:solidFill>
                  <a:schemeClr val="tx1"/>
                </a:solidFill>
                <a:latin typeface="Times New Roman" panose="02020603050405020304" pitchFamily="18" charset="0"/>
                <a:cs typeface="Times New Roman" panose="02020603050405020304" pitchFamily="18" charset="0"/>
              </a:rPr>
              <a:t>p</a:t>
            </a:r>
            <a:r>
              <a:rPr lang="it-IT" sz="2400" dirty="0" err="1" smtClean="0">
                <a:solidFill>
                  <a:schemeClr val="tx1"/>
                </a:solidFill>
                <a:latin typeface="Times New Roman" panose="02020603050405020304" pitchFamily="18" charset="0"/>
                <a:cs typeface="Times New Roman" panose="02020603050405020304" pitchFamily="18" charset="0"/>
              </a:rPr>
              <a:t>roduct</a:t>
            </a:r>
            <a:r>
              <a:rPr lang="it-IT" sz="2400" dirty="0" smtClean="0">
                <a:solidFill>
                  <a:schemeClr val="tx1"/>
                </a:solidFill>
                <a:latin typeface="Times New Roman" panose="02020603050405020304" pitchFamily="18" charset="0"/>
                <a:cs typeface="Times New Roman" panose="02020603050405020304" pitchFamily="18" charset="0"/>
              </a:rPr>
              <a:t> </a:t>
            </a:r>
            <a:r>
              <a:rPr lang="it-IT" sz="2400" dirty="0" err="1" smtClean="0">
                <a:solidFill>
                  <a:schemeClr val="tx1"/>
                </a:solidFill>
                <a:latin typeface="Times New Roman" panose="02020603050405020304" pitchFamily="18" charset="0"/>
                <a:cs typeface="Times New Roman" panose="02020603050405020304" pitchFamily="18" charset="0"/>
              </a:rPr>
              <a:t>critical</a:t>
            </a:r>
            <a:r>
              <a:rPr lang="it-IT" sz="2400" dirty="0" smtClean="0">
                <a:solidFill>
                  <a:schemeClr val="tx1"/>
                </a:solidFill>
                <a:latin typeface="Times New Roman" panose="02020603050405020304" pitchFamily="18" charset="0"/>
                <a:cs typeface="Times New Roman" panose="02020603050405020304" pitchFamily="18" charset="0"/>
              </a:rPr>
              <a:t> </a:t>
            </a:r>
            <a:r>
              <a:rPr lang="it-IT" sz="2400" dirty="0" err="1" smtClean="0">
                <a:solidFill>
                  <a:schemeClr val="tx1"/>
                </a:solidFill>
                <a:latin typeface="Times New Roman" panose="02020603050405020304" pitchFamily="18" charset="0"/>
                <a:cs typeface="Times New Roman" panose="02020603050405020304" pitchFamily="18" charset="0"/>
              </a:rPr>
              <a:t>thinking</a:t>
            </a:r>
            <a:r>
              <a:rPr lang="it-IT" sz="2400" dirty="0" smtClean="0">
                <a:solidFill>
                  <a:schemeClr val="tx1"/>
                </a:solidFill>
                <a:latin typeface="Times New Roman" panose="02020603050405020304" pitchFamily="18" charset="0"/>
                <a:cs typeface="Times New Roman" panose="02020603050405020304" pitchFamily="18" charset="0"/>
              </a:rPr>
              <a:t>.</a:t>
            </a:r>
          </a:p>
          <a:p>
            <a:pPr>
              <a:lnSpc>
                <a:spcPct val="170000"/>
              </a:lnSpc>
            </a:pPr>
            <a:endParaRPr lang="it-IT" sz="2400" dirty="0">
              <a:solidFill>
                <a:schemeClr val="tx1"/>
              </a:solidFill>
              <a:latin typeface="Times New Roman" panose="02020603050405020304" pitchFamily="18" charset="0"/>
              <a:cs typeface="Times New Roman" panose="02020603050405020304" pitchFamily="18" charset="0"/>
            </a:endParaRPr>
          </a:p>
        </p:txBody>
      </p:sp>
      <p:pic>
        <p:nvPicPr>
          <p:cNvPr id="4" name="Afbeelding 1"/>
          <p:cNvPicPr/>
          <p:nvPr/>
        </p:nvPicPr>
        <p:blipFill>
          <a:blip r:embed="rId2" cstate="print">
            <a:extLst>
              <a:ext uri="{28A0092B-C50C-407E-A947-70E740481C1C}">
                <a14:useLocalDpi xmlns:a14="http://schemas.microsoft.com/office/drawing/2010/main" val="0"/>
              </a:ext>
            </a:extLst>
          </a:blip>
          <a:stretch>
            <a:fillRect/>
          </a:stretch>
        </p:blipFill>
        <p:spPr>
          <a:xfrm>
            <a:off x="467544" y="394658"/>
            <a:ext cx="8280920" cy="1094740"/>
          </a:xfrm>
          <a:prstGeom prst="rect">
            <a:avLst/>
          </a:prstGeom>
        </p:spPr>
      </p:pic>
    </p:spTree>
    <p:extLst>
      <p:ext uri="{BB962C8B-B14F-4D97-AF65-F5344CB8AC3E}">
        <p14:creationId xmlns:p14="http://schemas.microsoft.com/office/powerpoint/2010/main" val="2896453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1"/>
          <p:cNvPicPr/>
          <p:nvPr/>
        </p:nvPicPr>
        <p:blipFill>
          <a:blip r:embed="rId2" cstate="print">
            <a:extLst>
              <a:ext uri="{28A0092B-C50C-407E-A947-70E740481C1C}">
                <a14:useLocalDpi xmlns:a14="http://schemas.microsoft.com/office/drawing/2010/main" val="0"/>
              </a:ext>
            </a:extLst>
          </a:blip>
          <a:stretch>
            <a:fillRect/>
          </a:stretch>
        </p:blipFill>
        <p:spPr>
          <a:xfrm>
            <a:off x="467544" y="394658"/>
            <a:ext cx="8280920" cy="1094740"/>
          </a:xfrm>
          <a:prstGeom prst="rect">
            <a:avLst/>
          </a:prstGeom>
        </p:spPr>
      </p:pic>
      <p:graphicFrame>
        <p:nvGraphicFramePr>
          <p:cNvPr id="8" name="Diagramma 7"/>
          <p:cNvGraphicFramePr/>
          <p:nvPr>
            <p:extLst>
              <p:ext uri="{D42A27DB-BD31-4B8C-83A1-F6EECF244321}">
                <p14:modId xmlns:p14="http://schemas.microsoft.com/office/powerpoint/2010/main" val="1945995876"/>
              </p:ext>
            </p:extLst>
          </p:nvPr>
        </p:nvGraphicFramePr>
        <p:xfrm>
          <a:off x="1331640" y="263691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asellaDiTesto 8"/>
          <p:cNvSpPr txBox="1"/>
          <p:nvPr/>
        </p:nvSpPr>
        <p:spPr>
          <a:xfrm>
            <a:off x="2627784" y="1916832"/>
            <a:ext cx="4824536" cy="369332"/>
          </a:xfrm>
          <a:prstGeom prst="rect">
            <a:avLst/>
          </a:prstGeom>
          <a:noFill/>
        </p:spPr>
        <p:txBody>
          <a:bodyPr wrap="square" rtlCol="0">
            <a:spAutoFit/>
          </a:bodyPr>
          <a:lstStyle/>
          <a:p>
            <a:pPr algn="ctr"/>
            <a:r>
              <a:rPr lang="it-IT" b="1" dirty="0" err="1" smtClean="0">
                <a:latin typeface="Times New Roman" panose="02020603050405020304" pitchFamily="18" charset="0"/>
                <a:cs typeface="Times New Roman" panose="02020603050405020304" pitchFamily="18" charset="0"/>
              </a:rPr>
              <a:t>Thresfold</a:t>
            </a:r>
            <a:r>
              <a:rPr lang="it-IT" b="1" dirty="0" smtClean="0">
                <a:latin typeface="Times New Roman" panose="02020603050405020304" pitchFamily="18" charset="0"/>
                <a:cs typeface="Times New Roman" panose="02020603050405020304" pitchFamily="18" charset="0"/>
              </a:rPr>
              <a:t> </a:t>
            </a:r>
            <a:r>
              <a:rPr lang="it-IT" b="1" dirty="0" err="1" smtClean="0">
                <a:latin typeface="Times New Roman" panose="02020603050405020304" pitchFamily="18" charset="0"/>
                <a:cs typeface="Times New Roman" panose="02020603050405020304" pitchFamily="18" charset="0"/>
              </a:rPr>
              <a:t>concepts</a:t>
            </a:r>
            <a:endParaRPr lang="it-IT"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2478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987824" y="2276872"/>
            <a:ext cx="3816424" cy="722511"/>
          </a:xfrm>
          <a:solidFill>
            <a:schemeClr val="accent6">
              <a:lumMod val="20000"/>
              <a:lumOff val="80000"/>
            </a:schemeClr>
          </a:solidFill>
        </p:spPr>
        <p:txBody>
          <a:bodyPr>
            <a:normAutofit fontScale="90000"/>
          </a:bodyPr>
          <a:lstStyle/>
          <a:p>
            <a:r>
              <a:rPr lang="it-IT" dirty="0" err="1" smtClean="0">
                <a:latin typeface="Times New Roman" panose="02020603050405020304" pitchFamily="18" charset="0"/>
                <a:cs typeface="Times New Roman" panose="02020603050405020304" pitchFamily="18" charset="0"/>
              </a:rPr>
              <a:t>Resources</a:t>
            </a:r>
            <a:r>
              <a:rPr lang="it-IT" dirty="0" smtClean="0">
                <a:latin typeface="Times New Roman" panose="02020603050405020304" pitchFamily="18" charset="0"/>
                <a:cs typeface="Times New Roman" panose="02020603050405020304" pitchFamily="18" charset="0"/>
              </a:rPr>
              <a:t> </a:t>
            </a:r>
            <a:endParaRPr lang="it-IT" dirty="0">
              <a:latin typeface="Times New Roman" panose="02020603050405020304" pitchFamily="18" charset="0"/>
              <a:cs typeface="Times New Roman" panose="02020603050405020304" pitchFamily="18" charset="0"/>
            </a:endParaRPr>
          </a:p>
        </p:txBody>
      </p:sp>
      <p:sp>
        <p:nvSpPr>
          <p:cNvPr id="3" name="Sottotitolo 2"/>
          <p:cNvSpPr>
            <a:spLocks noGrp="1"/>
          </p:cNvSpPr>
          <p:nvPr>
            <p:ph type="subTitle" idx="1"/>
          </p:nvPr>
        </p:nvSpPr>
        <p:spPr>
          <a:xfrm>
            <a:off x="1259632" y="3068960"/>
            <a:ext cx="7124836" cy="2835696"/>
          </a:xfrm>
        </p:spPr>
        <p:txBody>
          <a:bodyPr>
            <a:noAutofit/>
          </a:bodyPr>
          <a:lstStyle/>
          <a:p>
            <a:r>
              <a:rPr lang="en-US" sz="2400" dirty="0" smtClean="0">
                <a:solidFill>
                  <a:schemeClr val="tx1"/>
                </a:solidFill>
                <a:latin typeface="Times New Roman" panose="02020603050405020304" pitchFamily="18" charset="0"/>
                <a:cs typeface="Times New Roman" panose="02020603050405020304" pitchFamily="18" charset="0"/>
              </a:rPr>
              <a:t>USA: DACA Deferred Action for </a:t>
            </a:r>
          </a:p>
          <a:p>
            <a:r>
              <a:rPr lang="en-US" sz="2400" dirty="0" smtClean="0">
                <a:solidFill>
                  <a:schemeClr val="tx1"/>
                </a:solidFill>
                <a:latin typeface="Times New Roman" panose="02020603050405020304" pitchFamily="18" charset="0"/>
                <a:cs typeface="Times New Roman" panose="02020603050405020304" pitchFamily="18" charset="0"/>
              </a:rPr>
              <a:t>Childhood Arrivals</a:t>
            </a:r>
          </a:p>
          <a:p>
            <a:r>
              <a:rPr lang="en-US" sz="2400" dirty="0" smtClean="0">
                <a:solidFill>
                  <a:schemeClr val="tx1"/>
                </a:solidFill>
                <a:latin typeface="Times New Roman" panose="02020603050405020304" pitchFamily="18" charset="0"/>
                <a:cs typeface="Times New Roman" panose="02020603050405020304" pitchFamily="18" charset="0"/>
              </a:rPr>
              <a:t>Italy: Citizenship for migrant children, </a:t>
            </a:r>
            <a:r>
              <a:rPr lang="en-US" sz="2400" dirty="0" err="1" smtClean="0">
                <a:solidFill>
                  <a:schemeClr val="tx1"/>
                </a:solidFill>
                <a:latin typeface="Times New Roman" panose="02020603050405020304" pitchFamily="18" charset="0"/>
                <a:cs typeface="Times New Roman" panose="02020603050405020304" pitchFamily="18" charset="0"/>
              </a:rPr>
              <a:t>ius</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culturae</a:t>
            </a:r>
            <a:endParaRPr lang="en-US" sz="2400" dirty="0" smtClean="0">
              <a:solidFill>
                <a:schemeClr val="tx1"/>
              </a:solidFill>
              <a:latin typeface="Times New Roman" panose="02020603050405020304" pitchFamily="18" charset="0"/>
              <a:cs typeface="Times New Roman" panose="02020603050405020304" pitchFamily="18" charset="0"/>
            </a:endParaRPr>
          </a:p>
          <a:p>
            <a:r>
              <a:rPr lang="en-US" sz="2400" dirty="0" smtClean="0">
                <a:solidFill>
                  <a:schemeClr val="tx1"/>
                </a:solidFill>
                <a:latin typeface="Times New Roman" panose="02020603050405020304" pitchFamily="18" charset="0"/>
                <a:cs typeface="Times New Roman" panose="02020603050405020304" pitchFamily="18" charset="0"/>
              </a:rPr>
              <a:t>Australia: </a:t>
            </a:r>
            <a:r>
              <a:rPr lang="en-US" sz="2400" dirty="0">
                <a:solidFill>
                  <a:schemeClr val="tx1"/>
                </a:solidFill>
                <a:latin typeface="Times New Roman" panose="02020603050405020304" pitchFamily="18" charset="0"/>
                <a:cs typeface="Times New Roman" panose="02020603050405020304" pitchFamily="18" charset="0"/>
              </a:rPr>
              <a:t>M</a:t>
            </a:r>
            <a:r>
              <a:rPr lang="en-US" sz="2400" dirty="0" smtClean="0">
                <a:solidFill>
                  <a:schemeClr val="tx1"/>
                </a:solidFill>
                <a:latin typeface="Times New Roman" panose="02020603050405020304" pitchFamily="18" charset="0"/>
                <a:cs typeface="Times New Roman" panose="02020603050405020304" pitchFamily="18" charset="0"/>
              </a:rPr>
              <a:t>igrant children </a:t>
            </a:r>
          </a:p>
          <a:p>
            <a:r>
              <a:rPr lang="en-US" sz="2400" dirty="0" smtClean="0">
                <a:solidFill>
                  <a:schemeClr val="tx1"/>
                </a:solidFill>
                <a:latin typeface="Times New Roman" panose="02020603050405020304" pitchFamily="18" charset="0"/>
                <a:cs typeface="Times New Roman" panose="02020603050405020304" pitchFamily="18" charset="0"/>
              </a:rPr>
              <a:t>UK: Multiculturalism and Citizenship</a:t>
            </a:r>
          </a:p>
          <a:p>
            <a:r>
              <a:rPr lang="en-US" sz="2400" dirty="0" smtClean="0">
                <a:solidFill>
                  <a:schemeClr val="tx1"/>
                </a:solidFill>
                <a:latin typeface="Times New Roman" panose="02020603050405020304" pitchFamily="18" charset="0"/>
                <a:cs typeface="Times New Roman" panose="02020603050405020304" pitchFamily="18" charset="0"/>
              </a:rPr>
              <a:t>Council of Europe: Culture of democracy</a:t>
            </a:r>
            <a:endParaRPr lang="it-IT" sz="2400" dirty="0">
              <a:solidFill>
                <a:schemeClr val="tx1"/>
              </a:solidFill>
              <a:latin typeface="Times New Roman" panose="02020603050405020304" pitchFamily="18" charset="0"/>
              <a:cs typeface="Times New Roman" panose="02020603050405020304" pitchFamily="18" charset="0"/>
            </a:endParaRPr>
          </a:p>
        </p:txBody>
      </p:sp>
      <p:pic>
        <p:nvPicPr>
          <p:cNvPr id="4" name="Afbeelding 1"/>
          <p:cNvPicPr/>
          <p:nvPr/>
        </p:nvPicPr>
        <p:blipFill>
          <a:blip r:embed="rId2" cstate="print">
            <a:extLst>
              <a:ext uri="{28A0092B-C50C-407E-A947-70E740481C1C}">
                <a14:useLocalDpi xmlns:a14="http://schemas.microsoft.com/office/drawing/2010/main" val="0"/>
              </a:ext>
            </a:extLst>
          </a:blip>
          <a:stretch>
            <a:fillRect/>
          </a:stretch>
        </p:blipFill>
        <p:spPr>
          <a:xfrm>
            <a:off x="467544" y="394658"/>
            <a:ext cx="8280920" cy="1094740"/>
          </a:xfrm>
          <a:prstGeom prst="rect">
            <a:avLst/>
          </a:prstGeom>
        </p:spPr>
      </p:pic>
    </p:spTree>
    <p:extLst>
      <p:ext uri="{BB962C8B-B14F-4D97-AF65-F5344CB8AC3E}">
        <p14:creationId xmlns:p14="http://schemas.microsoft.com/office/powerpoint/2010/main" val="2309375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1"/>
          <p:cNvPicPr/>
          <p:nvPr/>
        </p:nvPicPr>
        <p:blipFill>
          <a:blip r:embed="rId2" cstate="print">
            <a:extLst>
              <a:ext uri="{28A0092B-C50C-407E-A947-70E740481C1C}">
                <a14:useLocalDpi xmlns:a14="http://schemas.microsoft.com/office/drawing/2010/main" val="0"/>
              </a:ext>
            </a:extLst>
          </a:blip>
          <a:stretch>
            <a:fillRect/>
          </a:stretch>
        </p:blipFill>
        <p:spPr>
          <a:xfrm>
            <a:off x="467544" y="394658"/>
            <a:ext cx="8280920" cy="1094740"/>
          </a:xfrm>
          <a:prstGeom prst="rect">
            <a:avLst/>
          </a:prstGeom>
        </p:spPr>
      </p:pic>
      <p:pic>
        <p:nvPicPr>
          <p:cNvPr id="5" name="Picture 2" descr="E:\Uni 2017-2018\PIC 2018\Anne-Swift-nee-Duxbury-with-her-party-arriving-in-1950.-Anne-is-far-left-holding-the-large-baby-doll..jpg"/>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5900"/>
                    </a14:imgEffect>
                    <a14:imgEffect>
                      <a14:brightnessContrast bright="40000" contrast="20000"/>
                    </a14:imgEffect>
                  </a14:imgLayer>
                </a14:imgProps>
              </a:ext>
              <a:ext uri="{28A0092B-C50C-407E-A947-70E740481C1C}">
                <a14:useLocalDpi xmlns:a14="http://schemas.microsoft.com/office/drawing/2010/main" val="0"/>
              </a:ext>
            </a:extLst>
          </a:blip>
          <a:srcRect t="14356"/>
          <a:stretch/>
        </p:blipFill>
        <p:spPr bwMode="auto">
          <a:xfrm>
            <a:off x="3347864" y="1560020"/>
            <a:ext cx="2085202" cy="15889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Uni 2017-2018\PIC 2018\20160827_18021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1560020"/>
            <a:ext cx="2160240" cy="2817289"/>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611560" y="4425082"/>
            <a:ext cx="2160240" cy="600164"/>
          </a:xfrm>
          <a:prstGeom prst="rect">
            <a:avLst/>
          </a:prstGeom>
          <a:noFill/>
        </p:spPr>
        <p:txBody>
          <a:bodyPr wrap="square" rtlCol="0">
            <a:spAutoFit/>
          </a:bodyPr>
          <a:lstStyle/>
          <a:p>
            <a:r>
              <a:rPr lang="it-IT" sz="1100" dirty="0">
                <a:latin typeface="Times New Roman" panose="02020603050405020304" pitchFamily="18" charset="0"/>
                <a:cs typeface="Times New Roman" panose="02020603050405020304" pitchFamily="18" charset="0"/>
              </a:rPr>
              <a:t>Anna </a:t>
            </a:r>
            <a:r>
              <a:rPr lang="it-IT" sz="1100" dirty="0" smtClean="0">
                <a:latin typeface="Times New Roman" panose="02020603050405020304" pitchFamily="18" charset="0"/>
                <a:cs typeface="Times New Roman" panose="02020603050405020304" pitchFamily="18" charset="0"/>
              </a:rPr>
              <a:t>Sciacchitano  from </a:t>
            </a:r>
            <a:r>
              <a:rPr lang="it-IT" sz="1100" dirty="0" err="1" smtClean="0">
                <a:latin typeface="Times New Roman" panose="02020603050405020304" pitchFamily="18" charset="0"/>
                <a:cs typeface="Times New Roman" panose="02020603050405020304" pitchFamily="18" charset="0"/>
              </a:rPr>
              <a:t>Italy</a:t>
            </a:r>
            <a:r>
              <a:rPr lang="it-IT" sz="1100" dirty="0" smtClean="0">
                <a:latin typeface="Times New Roman" panose="02020603050405020304" pitchFamily="18" charset="0"/>
                <a:cs typeface="Times New Roman" panose="02020603050405020304" pitchFamily="18" charset="0"/>
              </a:rPr>
              <a:t> with </a:t>
            </a:r>
            <a:r>
              <a:rPr lang="it-IT" sz="1100" dirty="0" err="1" smtClean="0">
                <a:latin typeface="Times New Roman" panose="02020603050405020304" pitchFamily="18" charset="0"/>
                <a:cs typeface="Times New Roman" panose="02020603050405020304" pitchFamily="18" charset="0"/>
              </a:rPr>
              <a:t>children</a:t>
            </a:r>
            <a:r>
              <a:rPr lang="it-IT" sz="1100" dirty="0" smtClean="0">
                <a:latin typeface="Times New Roman" panose="02020603050405020304" pitchFamily="18" charset="0"/>
                <a:cs typeface="Times New Roman" panose="02020603050405020304" pitchFamily="18" charset="0"/>
              </a:rPr>
              <a:t> </a:t>
            </a:r>
            <a:r>
              <a:rPr lang="it-IT" sz="1100" dirty="0" err="1" smtClean="0">
                <a:latin typeface="Times New Roman" panose="02020603050405020304" pitchFamily="18" charset="0"/>
                <a:cs typeface="Times New Roman" panose="02020603050405020304" pitchFamily="18" charset="0"/>
              </a:rPr>
              <a:t>arrival</a:t>
            </a:r>
            <a:r>
              <a:rPr lang="it-IT" sz="1100" dirty="0" smtClean="0">
                <a:latin typeface="Times New Roman" panose="02020603050405020304" pitchFamily="18" charset="0"/>
                <a:cs typeface="Times New Roman" panose="02020603050405020304" pitchFamily="18" charset="0"/>
              </a:rPr>
              <a:t> to </a:t>
            </a:r>
            <a:r>
              <a:rPr lang="it-IT" sz="1100" dirty="0" err="1" smtClean="0">
                <a:latin typeface="Times New Roman" panose="02020603050405020304" pitchFamily="18" charset="0"/>
                <a:cs typeface="Times New Roman" panose="02020603050405020304" pitchFamily="18" charset="0"/>
              </a:rPr>
              <a:t>Ellis</a:t>
            </a:r>
            <a:r>
              <a:rPr lang="it-IT" sz="1100" dirty="0" smtClean="0">
                <a:latin typeface="Times New Roman" panose="02020603050405020304" pitchFamily="18" charset="0"/>
                <a:cs typeface="Times New Roman" panose="02020603050405020304" pitchFamily="18" charset="0"/>
              </a:rPr>
              <a:t> </a:t>
            </a:r>
            <a:r>
              <a:rPr lang="it-IT" sz="1100" dirty="0">
                <a:latin typeface="Times New Roman" panose="02020603050405020304" pitchFamily="18" charset="0"/>
                <a:cs typeface="Times New Roman" panose="02020603050405020304" pitchFamily="18" charset="0"/>
              </a:rPr>
              <a:t>Island </a:t>
            </a:r>
            <a:r>
              <a:rPr lang="it-IT" sz="1100" dirty="0" smtClean="0">
                <a:latin typeface="Times New Roman" panose="02020603050405020304" pitchFamily="18" charset="0"/>
                <a:cs typeface="Times New Roman" panose="02020603050405020304" pitchFamily="18" charset="0"/>
              </a:rPr>
              <a:t>, ‘900</a:t>
            </a:r>
            <a:endParaRPr lang="it-IT" sz="1100" dirty="0"/>
          </a:p>
        </p:txBody>
      </p:sp>
      <p:sp>
        <p:nvSpPr>
          <p:cNvPr id="8" name="CasellaDiTesto 7"/>
          <p:cNvSpPr txBox="1"/>
          <p:nvPr/>
        </p:nvSpPr>
        <p:spPr>
          <a:xfrm>
            <a:off x="3347864" y="3148998"/>
            <a:ext cx="2088232" cy="553998"/>
          </a:xfrm>
          <a:prstGeom prst="rect">
            <a:avLst/>
          </a:prstGeom>
          <a:noFill/>
        </p:spPr>
        <p:txBody>
          <a:bodyPr wrap="square" rtlCol="0">
            <a:spAutoFit/>
          </a:bodyPr>
          <a:lstStyle/>
          <a:p>
            <a:r>
              <a:rPr lang="it-IT" sz="1000" dirty="0">
                <a:latin typeface="Times New Roman" panose="02020603050405020304" pitchFamily="18" charset="0"/>
                <a:cs typeface="Times New Roman" panose="02020603050405020304" pitchFamily="18" charset="0"/>
              </a:rPr>
              <a:t>Anne-Swift-nee-Duxbury-with-her-party-arriving-in-1950.-Anne-is-far-left-holding-the-large-baby-doll</a:t>
            </a:r>
          </a:p>
        </p:txBody>
      </p:sp>
      <p:sp>
        <p:nvSpPr>
          <p:cNvPr id="11" name="Rettangolo 10"/>
          <p:cNvSpPr/>
          <p:nvPr/>
        </p:nvSpPr>
        <p:spPr>
          <a:xfrm>
            <a:off x="3842113" y="5884145"/>
            <a:ext cx="4572000" cy="584775"/>
          </a:xfrm>
          <a:prstGeom prst="rect">
            <a:avLst/>
          </a:prstGeom>
        </p:spPr>
        <p:txBody>
          <a:bodyPr>
            <a:spAutoFit/>
          </a:bodyPr>
          <a:lstStyle/>
          <a:p>
            <a:pPr algn="just"/>
            <a:r>
              <a:rPr lang="it-IT" sz="1600" dirty="0">
                <a:latin typeface="Times New Roman" panose="02020603050405020304" pitchFamily="18" charset="0"/>
                <a:cs typeface="Times New Roman" panose="02020603050405020304" pitchFamily="18" charset="0"/>
                <a:hlinkClick r:id="rId6"/>
              </a:rPr>
              <a:t>http</a:t>
            </a:r>
            <a:r>
              <a:rPr lang="it-IT" sz="1600">
                <a:latin typeface="Times New Roman" panose="02020603050405020304" pitchFamily="18" charset="0"/>
                <a:cs typeface="Times New Roman" panose="02020603050405020304" pitchFamily="18" charset="0"/>
                <a:hlinkClick r:id="rId6"/>
              </a:rPr>
              <a:t>://</a:t>
            </a:r>
            <a:r>
              <a:rPr lang="it-IT" sz="1600" smtClean="0">
                <a:latin typeface="Times New Roman" panose="02020603050405020304" pitchFamily="18" charset="0"/>
                <a:cs typeface="Times New Roman" panose="02020603050405020304" pitchFamily="18" charset="0"/>
                <a:hlinkClick r:id="rId6"/>
              </a:rPr>
              <a:t>www.bbc.com/news/video_and_audio/headlines/42546065/starved-beaten-enslaved</a:t>
            </a:r>
            <a:endParaRPr lang="it-IT" sz="1600" dirty="0" smtClean="0">
              <a:latin typeface="Times New Roman" panose="02020603050405020304" pitchFamily="18" charset="0"/>
              <a:cs typeface="Times New Roman" panose="02020603050405020304" pitchFamily="18" charset="0"/>
            </a:endParaRPr>
          </a:p>
        </p:txBody>
      </p:sp>
      <p:pic>
        <p:nvPicPr>
          <p:cNvPr id="1026" name="Picture 2" descr="E:\Uni 2017-2018\PIC 2018\Foto immigrati in barcone\p05skct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0465" y="3878542"/>
            <a:ext cx="3475296" cy="1954854"/>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6133831" y="3288901"/>
            <a:ext cx="2494594" cy="276999"/>
          </a:xfrm>
          <a:prstGeom prst="rect">
            <a:avLst/>
          </a:prstGeom>
        </p:spPr>
        <p:txBody>
          <a:bodyPr wrap="none">
            <a:spAutoFit/>
          </a:bodyPr>
          <a:lstStyle/>
          <a:p>
            <a:r>
              <a:rPr lang="en-US" sz="1200" dirty="0">
                <a:latin typeface="Times New Roman" panose="02020603050405020304" pitchFamily="18" charset="0"/>
                <a:cs typeface="Times New Roman" panose="02020603050405020304" pitchFamily="18" charset="0"/>
              </a:rPr>
              <a:t>Child labor in the United </a:t>
            </a:r>
            <a:r>
              <a:rPr lang="en-US" sz="1200" dirty="0" smtClean="0">
                <a:latin typeface="Times New Roman" panose="02020603050405020304" pitchFamily="18" charset="0"/>
                <a:cs typeface="Times New Roman" panose="02020603050405020304" pitchFamily="18" charset="0"/>
              </a:rPr>
              <a:t>States, ‘900</a:t>
            </a:r>
            <a:endParaRPr lang="it-IT" sz="1200" dirty="0">
              <a:latin typeface="Times New Roman" panose="02020603050405020304" pitchFamily="18" charset="0"/>
              <a:cs typeface="Times New Roman" panose="02020603050405020304" pitchFamily="18" charset="0"/>
            </a:endParaRPr>
          </a:p>
        </p:txBody>
      </p:sp>
      <p:pic>
        <p:nvPicPr>
          <p:cNvPr id="10" name="Picture 2" descr="E:\Uni 2017-2018\PIC 2018\Lavoro minorile negli USA top-hin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68314" y="1651518"/>
            <a:ext cx="2025628" cy="1637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48775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TotalTime>
  <Words>1236</Words>
  <Application>Microsoft Office PowerPoint</Application>
  <PresentationFormat>Presentazione su schermo (4:3)</PresentationFormat>
  <Paragraphs>154</Paragraphs>
  <Slides>20</Slides>
  <Notes>0</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Tema di Office</vt:lpstr>
      <vt:lpstr>Inspiring examples</vt:lpstr>
      <vt:lpstr>Seven Steps in the Decoding Process</vt:lpstr>
      <vt:lpstr>Decoding the Disciplines  in Pedagogy of Interculture and Citizenship </vt:lpstr>
      <vt:lpstr>Decoding the Disciplines  in Pedagogy of Interculture and Citizenship </vt:lpstr>
      <vt:lpstr>Bottleneck </vt:lpstr>
      <vt:lpstr>Argument</vt:lpstr>
      <vt:lpstr>Presentazione standard di PowerPoint</vt:lpstr>
      <vt:lpstr>Resources </vt:lpstr>
      <vt:lpstr>Presentazione standard di PowerPoint</vt:lpstr>
      <vt:lpstr>Presentazione standard di PowerPoint</vt:lpstr>
      <vt:lpstr>Presentazione standard di PowerPoint</vt:lpstr>
      <vt:lpstr>Presentazione standard di PowerPoint</vt:lpstr>
      <vt:lpstr>Questions</vt:lpstr>
      <vt:lpstr>Metacognition is often simply defined as "thinking about thinking" </vt:lpstr>
      <vt:lpstr>At the national, European and international level, modern theories and relevant normative references on citizenship read and interpret multiculturalism in order to offer theoretical, ethical and political knowledge to understand how to teach how to live well together. The principles, beliefs and achievements on democracy are rooted in world culture, and if in Italy they are connected to the common constitutional heritage, in Europe they relate to values, attitudes, skills with the exact definition of identity values. Discriminations and degenerations move away from the understanding of the human story, above all migratory, which underlies the formation of conscience to political participation and orient pedagogical reflection to the re-appropriation of concepts, meanings, methodologies, curricula, strategies that are based on respect for the human person.</vt:lpstr>
      <vt:lpstr>Metacognition is often simply defined as “thinking about thinking”</vt:lpstr>
      <vt:lpstr>At the national, European and international level, modern theories and relevant normative references on citizenship read and interpret multiculturalism in order to offer theoretical, ethical and political knowledge to understand how to teach how to live well together. The principles, beliefs and achievements on democracy are rooted in world culture, and if in Italy they are connected to the common constitutional heritage, in Europe they relate to values, attitudes, skills with the exact definition of identity values. Discriminations and degenerations move away from the understanding of the human story, above all migratory, which underlies the formation of conscience to political participation and orient pedagogical reflection to the re-appropriation of concepts, meanings, methodologies, curricula, strategies that are based on respect for the human person.</vt:lpstr>
      <vt:lpstr> The process of knowledge  </vt:lpstr>
      <vt:lpstr>Presentazione standard di PowerPoint</vt:lpstr>
      <vt:lpstr> Diversity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Utente</cp:lastModifiedBy>
  <cp:revision>62</cp:revision>
  <dcterms:created xsi:type="dcterms:W3CDTF">2017-12-18T19:48:52Z</dcterms:created>
  <dcterms:modified xsi:type="dcterms:W3CDTF">2018-01-03T11:56:23Z</dcterms:modified>
</cp:coreProperties>
</file>