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A3794-78EA-4210-BF09-DB0976899DC0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02FB-BC2E-4122-A379-98A697F315F4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792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5922B-7B6B-4C03-B36C-640A3ED5D38B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697A4-AD62-4A5F-B194-0F5637A3A2A8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443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0CDD4-CA6D-4018-8D05-E7411C6FB9C0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38EAF-C1CA-4455-B565-649AEEF15DA3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927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E1A8B-0057-4359-8908-497F72F7666A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8A18D-3362-4058-89A1-1613B61BF9B6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109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B1BC8-0C95-4D35-9FEE-8DC66CD04D2D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7DFB0-3EA5-4F27-87C4-A67BF372FBC7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5291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C53B-F3BB-4F7E-9AC0-87417070480B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44335-902A-4186-AA75-0245A4632EDB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508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55E2F-4620-4D98-A8F0-798B17C6B766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20A17-BFEE-4B61-8B64-81C69491E374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2565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0DC09-77BE-46E0-9A51-8F656686FDF6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FD9C1-6A90-44B0-A42A-18518C153273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868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A7420-15F0-4D03-AC79-77540DB22E00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05AFD-830E-4520-A548-C442CEF125B1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7117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3094E-7E42-4519-B91C-449E0A1FABED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968E3-0B99-4B76-A843-33818BD45AE2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7966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E58AF-7C47-4BFF-B80C-44D9BD379309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A2695-5EAC-49FD-9D73-982E1DFF6598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8061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FB04C-FA71-42DA-9ED9-5F7A244DE49E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828E9-0F05-4B8C-979A-CEDC22E40CD9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2762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5B003-2FE1-4BDA-945A-5F5C8763C5D7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E04BD-7944-4F76-B0FA-9ACA9A38BB4E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8996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44C93-C2D0-49FA-B969-B90BBC4266C6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58B1F-0BA5-4F10-B22D-2E8593781606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3451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4C671-01CB-4AFA-B007-61B216AAD90B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04574-A509-4861-AEBC-6A95969843A1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4289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5659-7215-4F4A-937E-298A3A3A495C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40FF5-EBC4-49FF-9685-E94DAEB4E697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2896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DBFB2-BFFF-42E9-97AD-01F02637B7D0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BCFBA-12DF-46B5-BB8A-D5BDE06459A8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525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68666-17D4-46BD-B1D7-25C1AFC85A0F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25F1-71CA-485A-B7A0-070CF22CCA02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23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069B3-8498-4725-91D1-E8C5429091F0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94B1C-702F-4E7F-AE67-98DBAD37124F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5176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6EF2F-C5EF-44BD-8F2F-D13CBE3E2D57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38B51-37BB-4AD0-ACA2-ECD7EF0527A7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4928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7B1A5-46C4-4E6D-80D5-52D6BDEC7B2B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D089B-E627-4FAB-913F-142CE25D8603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0635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01373-BE6A-483F-BE56-E74EAFF8B0D6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265F7-E0D2-484F-BA84-3DABC846BF46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700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0BCBE-F319-4CDA-A162-4C9013AF7AFD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4AEFD-06C5-4E13-80DF-B7EFFE2AE533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5294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60618-F334-437D-B855-9913D4D92440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461E0-224F-40B2-8B96-07F7075F26D8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9208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54FF6-318D-41ED-9AD8-FF604C81EABD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F50B7-E620-47BC-9B1A-07F04E1087B9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1664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7B305-8A57-4015-8F1A-B29A8599F5A5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4FA98-196E-4A46-B449-99E31AA2A9CE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4212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499A-3AEF-4468-B4DA-0CDB95E02022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6EEA0-3B47-4112-8DAA-08D4B780588F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9307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D1D70-63BB-4543-BE26-DF15440BD81E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347B9-DF06-4B54-B0F1-518C2C16FC61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475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27F3D-3D9D-4A77-A1C1-10637A5C6070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EF51F-3B3F-4457-B975-31E1D39D7218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41736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DFC2B-790A-48C0-BE8F-5B3EAC5AF292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53CC8-54E7-4B79-82DA-FCB05F1A3706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4065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C3159-AA60-4203-BC51-2ADA60FE5FAE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5FED4-8441-458B-B6EA-B188840FF6DB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8049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E3343-1069-4402-BB78-2788A8265219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5CFDB-9383-4A33-A9DC-DE2643BAFAC9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7599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39BAC-B4B9-44FE-9BD0-729E6C31042B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1F80C-2CFB-4C5E-A2BE-00F01C82770A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636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12/01/2015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F780F7-BC84-444F-8899-07B76ABE9F89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CEEFE0-4E8D-4972-B1A7-21C592FBCC82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2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2CCF01-AEA8-44F9-8D30-BD09AF5837C4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5758E0-A6AD-4100-A877-B1B9914336CA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58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CE6ED1-948B-431C-BB2A-25277985FD3A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12/01/2015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8F5F15-FF1F-4E27-A213-2DB4B754BFF8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90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109449"/>
              </p:ext>
            </p:extLst>
          </p:nvPr>
        </p:nvGraphicFramePr>
        <p:xfrm>
          <a:off x="250825" y="333375"/>
          <a:ext cx="8713788" cy="57975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0052"/>
                <a:gridCol w="1785934"/>
                <a:gridCol w="1785934"/>
                <a:gridCol w="1785934"/>
                <a:gridCol w="1785934"/>
              </a:tblGrid>
              <a:tr h="950445">
                <a:tc rowSpan="2"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LPG T1 </a:t>
                      </a:r>
                      <a:r>
                        <a:rPr lang="it-IT" sz="2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Pizzigoni</a:t>
                      </a:r>
                      <a:endParaRPr lang="it-IT" sz="2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Calendario per la </a:t>
                      </a:r>
                      <a:r>
                        <a:rPr lang="it-IT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verbalizzazione</a:t>
                      </a:r>
                      <a:endParaRPr lang="it-IT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PER</a:t>
                      </a:r>
                      <a:r>
                        <a:rPr lang="it-IT" sz="2400" b="1" baseline="0" dirty="0" smtClean="0">
                          <a:solidFill>
                            <a:schemeClr val="bg1"/>
                          </a:solidFill>
                        </a:rPr>
                        <a:t> FAVORIRE IL MIGLIORE SVOLGIMENTO DEL LAVORO RISPETTARE L’ORARIO ASSEGNATO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9" marR="9144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66497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Ore 9</a:t>
                      </a:r>
                      <a:endParaRPr lang="it-IT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Ore 10</a:t>
                      </a:r>
                      <a:endParaRPr lang="it-IT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Ore 11</a:t>
                      </a:r>
                      <a:endParaRPr lang="it-IT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Ore 12</a:t>
                      </a:r>
                      <a:endParaRPr lang="it-IT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798298"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martedì </a:t>
                      </a: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gennaio</a:t>
                      </a:r>
                      <a:r>
                        <a:rPr lang="it-IT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2015 </a:t>
                      </a:r>
                      <a:endParaRPr lang="it-IT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r>
                        <a:rPr lang="it-IT" sz="1600" b="1" baseline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 a II</a:t>
                      </a:r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err="1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Chistolini</a:t>
                      </a:r>
                      <a:r>
                        <a:rPr lang="it-IT" sz="1600" b="1" baseline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F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 III a V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Chistolini</a:t>
                      </a:r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F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 VI a VIII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err="1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Fuxa</a:t>
                      </a:r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F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 IX a X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Fuxa</a:t>
                      </a:r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FFD"/>
                    </a:solidFill>
                  </a:tcPr>
                </a:tc>
              </a:tr>
              <a:tr h="2383835"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martedì</a:t>
                      </a: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 febbraio</a:t>
                      </a:r>
                      <a:r>
                        <a:rPr lang="it-IT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 </a:t>
                      </a:r>
                      <a:endParaRPr lang="it-IT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r>
                        <a:rPr lang="it-IT" sz="1600" b="1" baseline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XI a XIII</a:t>
                      </a:r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Inglese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 XIV a XV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Inglese   </a:t>
                      </a: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 XVI a XVIII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Pallotta</a:t>
                      </a: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 XIX a XX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Pallotta</a:t>
                      </a: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32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57829"/>
              </p:ext>
            </p:extLst>
          </p:nvPr>
        </p:nvGraphicFramePr>
        <p:xfrm>
          <a:off x="250825" y="333375"/>
          <a:ext cx="8713788" cy="57975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0052"/>
                <a:gridCol w="1785934"/>
                <a:gridCol w="1785934"/>
                <a:gridCol w="1785934"/>
                <a:gridCol w="1785934"/>
              </a:tblGrid>
              <a:tr h="950445">
                <a:tc rowSpan="2"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LPG T2 </a:t>
                      </a:r>
                      <a:r>
                        <a:rPr lang="it-IT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Cina</a:t>
                      </a:r>
                    </a:p>
                    <a:p>
                      <a:pPr algn="ctr"/>
                      <a:r>
                        <a:rPr lang="it-IT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Calendario per la </a:t>
                      </a:r>
                      <a:r>
                        <a:rPr lang="it-IT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verbalizzazione</a:t>
                      </a:r>
                      <a:endParaRPr lang="it-IT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PER</a:t>
                      </a:r>
                      <a:r>
                        <a:rPr lang="it-IT" sz="2400" b="1" baseline="0" dirty="0" smtClean="0">
                          <a:solidFill>
                            <a:schemeClr val="bg1"/>
                          </a:solidFill>
                        </a:rPr>
                        <a:t> FAVORIRE IL MIGLIORE SVOLGIMENTO DEL LAVORO RISPETTARE L’ORARIO ASSEGNATO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9" marR="9144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66497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Ore 9</a:t>
                      </a:r>
                      <a:endParaRPr lang="it-IT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Ore 10</a:t>
                      </a:r>
                      <a:endParaRPr lang="it-IT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Ore 11</a:t>
                      </a:r>
                      <a:endParaRPr lang="it-IT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Ore 12</a:t>
                      </a:r>
                      <a:endParaRPr lang="it-IT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798298"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martedì </a:t>
                      </a: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gennaio</a:t>
                      </a:r>
                      <a:r>
                        <a:rPr lang="it-IT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2015 </a:t>
                      </a:r>
                      <a:endParaRPr lang="it-IT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r>
                        <a:rPr lang="it-IT" sz="1600" b="1" baseline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 a II</a:t>
                      </a:r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err="1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Chistolini</a:t>
                      </a:r>
                      <a:r>
                        <a:rPr lang="it-IT" sz="1600" b="1" baseline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F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 III a V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Chistolini</a:t>
                      </a:r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F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 VI a VIII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Pallotta</a:t>
                      </a: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F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 IX a X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Pallotta</a:t>
                      </a: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FFD"/>
                    </a:solidFill>
                  </a:tcPr>
                </a:tc>
              </a:tr>
              <a:tr h="2383835"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martedì</a:t>
                      </a: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 febbraio</a:t>
                      </a:r>
                      <a:r>
                        <a:rPr lang="it-IT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 </a:t>
                      </a:r>
                      <a:endParaRPr lang="it-IT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r>
                        <a:rPr lang="it-IT" sz="1600" b="1" baseline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XI a XIII</a:t>
                      </a:r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err="1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Fuxa</a:t>
                      </a:r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 XIV a XV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Fuxa</a:t>
                      </a:r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 XVI a XVIII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Inglese</a:t>
                      </a: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 XIX a XX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inglese</a:t>
                      </a: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89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370838"/>
              </p:ext>
            </p:extLst>
          </p:nvPr>
        </p:nvGraphicFramePr>
        <p:xfrm>
          <a:off x="250825" y="333375"/>
          <a:ext cx="8713788" cy="58889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0052"/>
                <a:gridCol w="1785934"/>
                <a:gridCol w="1785934"/>
                <a:gridCol w="1785934"/>
                <a:gridCol w="1785934"/>
              </a:tblGrid>
              <a:tr h="950445">
                <a:tc rowSpan="2"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LPG</a:t>
                      </a:r>
                      <a:r>
                        <a:rPr lang="it-IT" sz="20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T3 </a:t>
                      </a:r>
                      <a:r>
                        <a:rPr lang="it-IT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Istituto </a:t>
                      </a:r>
                      <a:r>
                        <a:rPr lang="it-IT" sz="1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Restauro </a:t>
                      </a:r>
                      <a:r>
                        <a:rPr kumimoji="0" lang="it-IT" altLang="it-IT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j-ea"/>
                          <a:cs typeface="+mj-cs"/>
                        </a:rPr>
                        <a:t>ICRCPAL</a:t>
                      </a:r>
                      <a:endParaRPr lang="it-IT" sz="10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Calendario per la </a:t>
                      </a:r>
                      <a:r>
                        <a:rPr lang="it-IT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verbalizzazione</a:t>
                      </a:r>
                      <a:endParaRPr lang="it-IT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PER</a:t>
                      </a:r>
                      <a:r>
                        <a:rPr lang="it-IT" sz="2400" b="1" baseline="0" dirty="0" smtClean="0">
                          <a:solidFill>
                            <a:schemeClr val="bg1"/>
                          </a:solidFill>
                        </a:rPr>
                        <a:t> FAVORIRE IL MIGLIORE SVOLGIMENTO DEL LAVORO RISPETTARE L’ORARIO ASSEGNATO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9" marR="9144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66497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Ore 9</a:t>
                      </a:r>
                      <a:endParaRPr lang="it-IT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Ore 10</a:t>
                      </a:r>
                      <a:endParaRPr lang="it-IT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Ore 11</a:t>
                      </a:r>
                      <a:endParaRPr lang="it-IT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Ore 12</a:t>
                      </a:r>
                      <a:endParaRPr lang="it-IT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798298"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martedì </a:t>
                      </a: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gennaio</a:t>
                      </a:r>
                      <a:r>
                        <a:rPr lang="it-IT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2015 </a:t>
                      </a:r>
                      <a:endParaRPr lang="it-IT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baseline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err="1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Chistolini</a:t>
                      </a:r>
                      <a:r>
                        <a:rPr lang="it-IT" sz="1600" b="1" baseline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F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Chistolini</a:t>
                      </a:r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F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 III a IV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Pallotta</a:t>
                      </a: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F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 V a VI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Pallotta</a:t>
                      </a: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FFD"/>
                    </a:solidFill>
                  </a:tcPr>
                </a:tc>
              </a:tr>
              <a:tr h="2383835"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martedì</a:t>
                      </a: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 febbraio</a:t>
                      </a:r>
                      <a:r>
                        <a:rPr lang="it-IT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 </a:t>
                      </a:r>
                      <a:endParaRPr lang="it-IT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</a:t>
                      </a:r>
                      <a:r>
                        <a:rPr lang="it-IT" sz="1600" b="1" baseline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VII a VIII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Inglese</a:t>
                      </a:r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 IX a X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Inglese   </a:t>
                      </a: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 XI a XII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err="1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Fuxa</a:t>
                      </a:r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 XIII a XIV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Fuxa</a:t>
                      </a:r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75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035272"/>
              </p:ext>
            </p:extLst>
          </p:nvPr>
        </p:nvGraphicFramePr>
        <p:xfrm>
          <a:off x="250825" y="333375"/>
          <a:ext cx="8713788" cy="6042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0052"/>
                <a:gridCol w="1785934"/>
                <a:gridCol w="1785934"/>
                <a:gridCol w="1785934"/>
                <a:gridCol w="1785934"/>
              </a:tblGrid>
              <a:tr h="950545">
                <a:tc rowSpan="2">
                  <a:txBody>
                    <a:bodyPr/>
                    <a:lstStyle/>
                    <a:p>
                      <a:pPr algn="ctr"/>
                      <a:r>
                        <a:rPr lang="it-IT" sz="2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LPCeCC</a:t>
                      </a:r>
                      <a:endParaRPr lang="it-IT" sz="2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Calendario per la </a:t>
                      </a:r>
                      <a:r>
                        <a:rPr lang="it-IT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verbalizzazione</a:t>
                      </a:r>
                      <a:endParaRPr lang="it-IT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PER</a:t>
                      </a:r>
                      <a:r>
                        <a:rPr lang="it-IT" sz="2400" b="1" baseline="0" dirty="0" smtClean="0">
                          <a:solidFill>
                            <a:schemeClr val="bg1"/>
                          </a:solidFill>
                        </a:rPr>
                        <a:t> FAVORIRE IL MIGLIORE SVOLGIMENTO DEL LAVORO RISPETTARE L’ORARIO ASSEGNATO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9" marR="91449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66504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Ore 9</a:t>
                      </a:r>
                      <a:endParaRPr lang="it-IT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Ore 10</a:t>
                      </a:r>
                      <a:endParaRPr lang="it-IT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Ore 11</a:t>
                      </a:r>
                      <a:endParaRPr lang="it-IT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Ore 12</a:t>
                      </a:r>
                      <a:endParaRPr lang="it-IT" sz="2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42352"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martedì </a:t>
                      </a: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it-IT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gennaio</a:t>
                      </a:r>
                      <a:r>
                        <a:rPr lang="it-IT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2015 </a:t>
                      </a:r>
                      <a:endParaRPr lang="it-IT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 il gruppo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baseline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err="1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Chistolini</a:t>
                      </a:r>
                      <a:r>
                        <a:rPr lang="it-IT" sz="1600" b="1" baseline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F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II- III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Chistolini</a:t>
                      </a:r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1449" marR="9144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F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baseline="0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IV</a:t>
                      </a:r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Inglese</a:t>
                      </a:r>
                    </a:p>
                  </a:txBody>
                  <a:tcPr marL="91449" marR="9144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F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 V a VI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Inglese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FFD"/>
                    </a:solidFill>
                  </a:tcPr>
                </a:tc>
              </a:tr>
              <a:tr h="2384085"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martedì</a:t>
                      </a:r>
                    </a:p>
                    <a:p>
                      <a:pPr algn="ctr"/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 </a:t>
                      </a:r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febbraio</a:t>
                      </a:r>
                      <a:r>
                        <a:rPr lang="it-IT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it-I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 </a:t>
                      </a:r>
                      <a:endParaRPr lang="it-IT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 il  gruppo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VII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Rega </a:t>
                      </a:r>
                    </a:p>
                  </a:txBody>
                  <a:tcPr marL="91449" marR="9144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 VIII a</a:t>
                      </a:r>
                      <a:r>
                        <a:rPr lang="it-IT" sz="16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IX</a:t>
                      </a:r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Rega </a:t>
                      </a:r>
                    </a:p>
                  </a:txBody>
                  <a:tcPr marL="91449" marR="9144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Verbalizzano i gruppi 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 X a XI</a:t>
                      </a: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600" b="1" dirty="0" err="1" smtClean="0">
                          <a:solidFill>
                            <a:srgbClr val="00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Fuxa</a:t>
                      </a:r>
                      <a:endParaRPr lang="it-IT" sz="1600" b="1" dirty="0" smtClean="0">
                        <a:solidFill>
                          <a:srgbClr val="00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9" marR="91449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216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369</Words>
  <Application>Microsoft Office PowerPoint</Application>
  <PresentationFormat>Presentazione su schermo (4:3)</PresentationFormat>
  <Paragraphs>249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Tema di Office</vt:lpstr>
      <vt:lpstr>1_Tema di Office</vt:lpstr>
      <vt:lpstr>2_Tema di Office</vt:lpstr>
      <vt:lpstr>3_Tema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5</cp:revision>
  <dcterms:created xsi:type="dcterms:W3CDTF">2015-01-12T11:34:12Z</dcterms:created>
  <dcterms:modified xsi:type="dcterms:W3CDTF">2015-01-12T11:50:21Z</dcterms:modified>
</cp:coreProperties>
</file>